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Default Extension="jpg" ContentType="image/jpg"/>
  <Override PartName="/ppt/slides/slide1.xml" ContentType="application/vnd.openxmlformats-officedocument.presentationml.slide+xml"/>
  <Default Extension="png" ContentType="image/png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</p:sldIdLst>
  <p:sldSz cx="9144000" cy="5149850"/>
  <p:notesSz cx="9144000" cy="514985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</Relationships>
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g"/></Relationships>
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1596453"/>
            <a:ext cx="7772400" cy="108146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2883916"/>
            <a:ext cx="6400800" cy="128746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1" i="0">
                <a:solidFill>
                  <a:srgbClr val="00AFEF"/>
                </a:solidFill>
                <a:latin typeface="Times New Roman"/>
                <a:cs typeface="Times New Roman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1" i="0">
                <a:solidFill>
                  <a:srgbClr val="00AFEF"/>
                </a:solidFill>
                <a:latin typeface="Times New Roman"/>
                <a:cs typeface="Times New Roman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457200" y="1184465"/>
            <a:ext cx="3977640" cy="33989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4709160" y="1184465"/>
            <a:ext cx="3977640" cy="33989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 showMasterSp="0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5145023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1" i="0">
                <a:solidFill>
                  <a:srgbClr val="00AFEF"/>
                </a:solidFill>
                <a:latin typeface="Times New Roman"/>
                <a:cs typeface="Times New Roman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7" Type="http://schemas.openxmlformats.org/officeDocument/2006/relationships/image" Target="../media/image1.jpg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6550498" y="0"/>
            <a:ext cx="2593501" cy="5145023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80719" y="156463"/>
            <a:ext cx="3673475" cy="51244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200" b="1" i="0">
                <a:solidFill>
                  <a:srgbClr val="00AFEF"/>
                </a:solidFill>
                <a:latin typeface="Times New Roman"/>
                <a:cs typeface="Times New Roman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74675" y="1430663"/>
            <a:ext cx="8194649" cy="29425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3108960" y="4789360"/>
            <a:ext cx="2926080" cy="25749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457200" y="4789360"/>
            <a:ext cx="2103120" cy="25749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6583680" y="4789360"/>
            <a:ext cx="2103120" cy="25749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3.jpg"/><Relationship Id="rId3" Type="http://schemas.openxmlformats.org/officeDocument/2006/relationships/image" Target="../media/image4.png"/><Relationship Id="rId4" Type="http://schemas.openxmlformats.org/officeDocument/2006/relationships/image" Target="../media/image5.png"/><Relationship Id="rId5" Type="http://schemas.openxmlformats.org/officeDocument/2006/relationships/image" Target="../media/image6.png"/><Relationship Id="rId6" Type="http://schemas.openxmlformats.org/officeDocument/2006/relationships/image" Target="../media/image7.png"/></Relationships>

</file>

<file path=ppt/slides/_rels/slide10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20.png"/><Relationship Id="rId3" Type="http://schemas.openxmlformats.org/officeDocument/2006/relationships/image" Target="../media/image21.png"/><Relationship Id="rId4" Type="http://schemas.openxmlformats.org/officeDocument/2006/relationships/image" Target="../media/image22.jpg"/></Relationships>

</file>

<file path=ppt/slides/_rels/slide1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3.png"/><Relationship Id="rId3" Type="http://schemas.openxmlformats.org/officeDocument/2006/relationships/image" Target="../media/image24.jpg"/><Relationship Id="rId4" Type="http://schemas.openxmlformats.org/officeDocument/2006/relationships/image" Target="../media/image25.jpg"/><Relationship Id="rId5" Type="http://schemas.openxmlformats.org/officeDocument/2006/relationships/image" Target="../media/image26.jpg"/><Relationship Id="rId6" Type="http://schemas.openxmlformats.org/officeDocument/2006/relationships/image" Target="../media/image27.jpg"/><Relationship Id="rId7" Type="http://schemas.openxmlformats.org/officeDocument/2006/relationships/image" Target="../media/image28.jpg"/><Relationship Id="rId8" Type="http://schemas.openxmlformats.org/officeDocument/2006/relationships/image" Target="../media/image29.jpg"/><Relationship Id="rId9" Type="http://schemas.openxmlformats.org/officeDocument/2006/relationships/image" Target="../media/image30.jpg"/><Relationship Id="rId10" Type="http://schemas.openxmlformats.org/officeDocument/2006/relationships/image" Target="../media/image31.jpg"/><Relationship Id="rId11" Type="http://schemas.openxmlformats.org/officeDocument/2006/relationships/image" Target="../media/image32.png"/></Relationships>

</file>

<file path=ppt/slides/_rels/slide1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4.xml"/></Relationships>

</file>

<file path=ppt/slides/_rels/slide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g"/><Relationship Id="rId3" Type="http://schemas.openxmlformats.org/officeDocument/2006/relationships/image" Target="../media/image8.png"/></Relationships>

</file>

<file path=ppt/slides/_rels/slide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g"/><Relationship Id="rId3" Type="http://schemas.openxmlformats.org/officeDocument/2006/relationships/image" Target="../media/image8.png"/></Relationships>

</file>

<file path=ppt/slides/_rels/slide4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3.jpg"/><Relationship Id="rId3" Type="http://schemas.openxmlformats.org/officeDocument/2006/relationships/image" Target="../media/image9.png"/></Relationships>

</file>

<file path=ppt/slides/_rels/slide5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0.png"/><Relationship Id="rId3" Type="http://schemas.openxmlformats.org/officeDocument/2006/relationships/image" Target="../media/image11.png"/><Relationship Id="rId4" Type="http://schemas.openxmlformats.org/officeDocument/2006/relationships/image" Target="../media/image12.png"/><Relationship Id="rId5" Type="http://schemas.openxmlformats.org/officeDocument/2006/relationships/image" Target="../media/image13.png"/></Relationships>

</file>

<file path=ppt/slides/_rels/slide6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4.png"/></Relationships>

</file>

<file path=ppt/slides/_rels/slide7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8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5.jpg"/><Relationship Id="rId3" Type="http://schemas.openxmlformats.org/officeDocument/2006/relationships/image" Target="../media/image16.jpg"/><Relationship Id="rId4" Type="http://schemas.openxmlformats.org/officeDocument/2006/relationships/image" Target="../media/image17.jpg"/></Relationships>

</file>

<file path=ppt/slides/_rels/slide9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8.jpg"/><Relationship Id="rId3" Type="http://schemas.openxmlformats.org/officeDocument/2006/relationships/image" Target="../media/image19.jp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0" y="0"/>
            <a:ext cx="9144000" cy="5145405"/>
            <a:chOff x="0" y="0"/>
            <a:chExt cx="9144000" cy="5145405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0" y="0"/>
              <a:ext cx="9144000" cy="5145023"/>
            </a:xfrm>
            <a:prstGeom prst="rect">
              <a:avLst/>
            </a:prstGeom>
          </p:spPr>
        </p:pic>
        <p:pic>
          <p:nvPicPr>
            <p:cNvPr id="4" name="object 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350520" y="1627631"/>
              <a:ext cx="6889750" cy="1601596"/>
            </a:xfrm>
            <a:prstGeom prst="rect">
              <a:avLst/>
            </a:prstGeom>
          </p:spPr>
        </p:pic>
      </p:grp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638962" y="1767027"/>
            <a:ext cx="6154420" cy="1111250"/>
          </a:xfrm>
          <a:prstGeom prst="rect"/>
        </p:spPr>
        <p:txBody>
          <a:bodyPr wrap="square" lIns="0" tIns="36195" rIns="0" bIns="0" rtlCol="0" vert="horz">
            <a:spAutoFit/>
          </a:bodyPr>
          <a:lstStyle/>
          <a:p>
            <a:pPr marL="12700" marR="5080">
              <a:lnSpc>
                <a:spcPts val="4230"/>
              </a:lnSpc>
              <a:spcBef>
                <a:spcPts val="285"/>
              </a:spcBef>
            </a:pPr>
            <a:r>
              <a:rPr dirty="0" sz="3600" spc="-55">
                <a:solidFill>
                  <a:srgbClr val="FFFFFF"/>
                </a:solidFill>
              </a:rPr>
              <a:t>GREAT</a:t>
            </a:r>
            <a:r>
              <a:rPr dirty="0" sz="3600" spc="-75">
                <a:solidFill>
                  <a:srgbClr val="FFFFFF"/>
                </a:solidFill>
              </a:rPr>
              <a:t> </a:t>
            </a:r>
            <a:r>
              <a:rPr dirty="0" sz="3600" spc="-15">
                <a:solidFill>
                  <a:srgbClr val="FFFFFF"/>
                </a:solidFill>
              </a:rPr>
              <a:t>OPPORTUNITY</a:t>
            </a:r>
            <a:r>
              <a:rPr dirty="0" sz="3600" spc="-160">
                <a:solidFill>
                  <a:srgbClr val="FFFFFF"/>
                </a:solidFill>
              </a:rPr>
              <a:t> </a:t>
            </a:r>
            <a:r>
              <a:rPr dirty="0" sz="3600">
                <a:solidFill>
                  <a:srgbClr val="FFFFFF"/>
                </a:solidFill>
              </a:rPr>
              <a:t>FOR </a:t>
            </a:r>
            <a:r>
              <a:rPr dirty="0" sz="3600" spc="-885">
                <a:solidFill>
                  <a:srgbClr val="FFFFFF"/>
                </a:solidFill>
              </a:rPr>
              <a:t> </a:t>
            </a:r>
            <a:r>
              <a:rPr dirty="0" sz="3600" spc="-5">
                <a:solidFill>
                  <a:srgbClr val="FFFFFF"/>
                </a:solidFill>
              </a:rPr>
              <a:t>STUDENTS</a:t>
            </a:r>
            <a:endParaRPr sz="3600"/>
          </a:p>
        </p:txBody>
      </p:sp>
      <p:grpSp>
        <p:nvGrpSpPr>
          <p:cNvPr id="6" name="object 6"/>
          <p:cNvGrpSpPr/>
          <p:nvPr/>
        </p:nvGrpSpPr>
        <p:grpSpPr>
          <a:xfrm>
            <a:off x="573023" y="3240074"/>
            <a:ext cx="5250180" cy="638810"/>
            <a:chOff x="573023" y="3240074"/>
            <a:chExt cx="5250180" cy="638810"/>
          </a:xfrm>
        </p:grpSpPr>
        <p:pic>
          <p:nvPicPr>
            <p:cNvPr id="7" name="object 7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573023" y="3553967"/>
              <a:ext cx="5250053" cy="324484"/>
            </a:xfrm>
            <a:prstGeom prst="rect">
              <a:avLst/>
            </a:prstGeom>
          </p:spPr>
        </p:pic>
        <p:pic>
          <p:nvPicPr>
            <p:cNvPr id="8" name="object 8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573023" y="3240074"/>
              <a:ext cx="5250053" cy="403682"/>
            </a:xfrm>
            <a:prstGeom prst="rect">
              <a:avLst/>
            </a:prstGeom>
          </p:spPr>
        </p:pic>
        <p:pic>
          <p:nvPicPr>
            <p:cNvPr id="9" name="object 9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649757" y="3317493"/>
              <a:ext cx="5101818" cy="256159"/>
            </a:xfrm>
            <a:prstGeom prst="rect">
              <a:avLst/>
            </a:prstGeom>
          </p:spPr>
        </p:pic>
      </p:grp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4343400" y="0"/>
            <a:ext cx="4800600" cy="5145405"/>
            <a:chOff x="4343400" y="0"/>
            <a:chExt cx="4800600" cy="5145405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4876800" y="740663"/>
              <a:ext cx="1987296" cy="1374648"/>
            </a:xfrm>
            <a:prstGeom prst="rect">
              <a:avLst/>
            </a:prstGeom>
          </p:spPr>
        </p:pic>
        <p:pic>
          <p:nvPicPr>
            <p:cNvPr id="4" name="object 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343400" y="3029711"/>
              <a:ext cx="1905000" cy="1276350"/>
            </a:xfrm>
            <a:prstGeom prst="rect">
              <a:avLst/>
            </a:prstGeom>
          </p:spPr>
        </p:pic>
      </p:grpSp>
      <p:sp>
        <p:nvSpPr>
          <p:cNvPr id="5" name="object 5"/>
          <p:cNvSpPr txBox="1"/>
          <p:nvPr/>
        </p:nvSpPr>
        <p:spPr>
          <a:xfrm>
            <a:off x="375005" y="453440"/>
            <a:ext cx="3074035" cy="3731260"/>
          </a:xfrm>
          <a:prstGeom prst="rect">
            <a:avLst/>
          </a:prstGeom>
        </p:spPr>
        <p:txBody>
          <a:bodyPr wrap="square" lIns="0" tIns="128905" rIns="0" bIns="0" rtlCol="0" vert="horz">
            <a:spAutoFit/>
          </a:bodyPr>
          <a:lstStyle/>
          <a:p>
            <a:pPr marL="189230" indent="-177165">
              <a:lnSpc>
                <a:spcPct val="100000"/>
              </a:lnSpc>
              <a:spcBef>
                <a:spcPts val="1015"/>
              </a:spcBef>
              <a:buAutoNum type="arabicPeriod" startAt="7"/>
              <a:tabLst>
                <a:tab pos="189865" algn="l"/>
              </a:tabLst>
            </a:pPr>
            <a:r>
              <a:rPr dirty="0" sz="1400" spc="-15" b="1">
                <a:solidFill>
                  <a:srgbClr val="FF0000"/>
                </a:solidFill>
                <a:latin typeface="Times New Roman"/>
                <a:cs typeface="Times New Roman"/>
              </a:rPr>
              <a:t>Supply</a:t>
            </a:r>
            <a:r>
              <a:rPr dirty="0" sz="1400" spc="35" b="1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 sz="1400" spc="-10" b="1">
                <a:solidFill>
                  <a:srgbClr val="FF0000"/>
                </a:solidFill>
                <a:latin typeface="Times New Roman"/>
                <a:cs typeface="Times New Roman"/>
              </a:rPr>
              <a:t>man</a:t>
            </a:r>
            <a:r>
              <a:rPr dirty="0" sz="1400" spc="15" b="1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 sz="1400" spc="-20" b="1">
                <a:solidFill>
                  <a:srgbClr val="FF0000"/>
                </a:solidFill>
                <a:latin typeface="Times New Roman"/>
                <a:cs typeface="Times New Roman"/>
              </a:rPr>
              <a:t>power</a:t>
            </a:r>
            <a:r>
              <a:rPr dirty="0" sz="1400" spc="25" b="1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 sz="1400" spc="-10" b="1">
                <a:solidFill>
                  <a:srgbClr val="FF0000"/>
                </a:solidFill>
                <a:latin typeface="Times New Roman"/>
                <a:cs typeface="Times New Roman"/>
              </a:rPr>
              <a:t>to</a:t>
            </a:r>
            <a:r>
              <a:rPr dirty="0" sz="1400" spc="-5" b="1">
                <a:solidFill>
                  <a:srgbClr val="FF0000"/>
                </a:solidFill>
                <a:latin typeface="Times New Roman"/>
                <a:cs typeface="Times New Roman"/>
              </a:rPr>
              <a:t> NAPS,</a:t>
            </a:r>
            <a:r>
              <a:rPr dirty="0" sz="1400" spc="-15" b="1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 sz="1400" b="1">
                <a:solidFill>
                  <a:srgbClr val="FF0000"/>
                </a:solidFill>
                <a:latin typeface="Times New Roman"/>
                <a:cs typeface="Times New Roman"/>
              </a:rPr>
              <a:t>NEEM:</a:t>
            </a:r>
            <a:endParaRPr sz="1400">
              <a:latin typeface="Times New Roman"/>
              <a:cs typeface="Times New Roman"/>
            </a:endParaRPr>
          </a:p>
          <a:p>
            <a:pPr marL="12700" marR="116205" indent="176530">
              <a:lnSpc>
                <a:spcPct val="107000"/>
              </a:lnSpc>
              <a:spcBef>
                <a:spcPts val="795"/>
              </a:spcBef>
            </a:pPr>
            <a:r>
              <a:rPr dirty="0" sz="1400" spc="-15">
                <a:latin typeface="Times New Roman"/>
                <a:cs typeface="Times New Roman"/>
              </a:rPr>
              <a:t>Empower</a:t>
            </a:r>
            <a:r>
              <a:rPr dirty="0" sz="1400" spc="60">
                <a:latin typeface="Times New Roman"/>
                <a:cs typeface="Times New Roman"/>
              </a:rPr>
              <a:t> </a:t>
            </a:r>
            <a:r>
              <a:rPr dirty="0" sz="1400" spc="-20">
                <a:latin typeface="Times New Roman"/>
                <a:cs typeface="Times New Roman"/>
              </a:rPr>
              <a:t>your</a:t>
            </a:r>
            <a:r>
              <a:rPr dirty="0" sz="1400" spc="65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workforce</a:t>
            </a:r>
            <a:r>
              <a:rPr dirty="0" sz="1400" spc="55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with</a:t>
            </a:r>
            <a:r>
              <a:rPr dirty="0" sz="1400" spc="25">
                <a:latin typeface="Times New Roman"/>
                <a:cs typeface="Times New Roman"/>
              </a:rPr>
              <a:t> </a:t>
            </a:r>
            <a:r>
              <a:rPr dirty="0" sz="1400" spc="-15">
                <a:latin typeface="Times New Roman"/>
                <a:cs typeface="Times New Roman"/>
              </a:rPr>
              <a:t>our </a:t>
            </a:r>
            <a:r>
              <a:rPr dirty="0" sz="1400" spc="-10">
                <a:latin typeface="Times New Roman"/>
                <a:cs typeface="Times New Roman"/>
              </a:rPr>
              <a:t> tailored </a:t>
            </a:r>
            <a:r>
              <a:rPr dirty="0" sz="1400" spc="-15">
                <a:latin typeface="Times New Roman"/>
                <a:cs typeface="Times New Roman"/>
              </a:rPr>
              <a:t>solutions</a:t>
            </a:r>
            <a:r>
              <a:rPr dirty="0" sz="1400" spc="-10">
                <a:latin typeface="Times New Roman"/>
                <a:cs typeface="Times New Roman"/>
              </a:rPr>
              <a:t> </a:t>
            </a:r>
            <a:r>
              <a:rPr dirty="0" sz="1400" spc="-15">
                <a:latin typeface="Times New Roman"/>
                <a:cs typeface="Times New Roman"/>
              </a:rPr>
              <a:t>for </a:t>
            </a:r>
            <a:r>
              <a:rPr dirty="0" sz="1400" spc="-15" b="1">
                <a:solidFill>
                  <a:srgbClr val="548ED4"/>
                </a:solidFill>
                <a:latin typeface="Times New Roman"/>
                <a:cs typeface="Times New Roman"/>
              </a:rPr>
              <a:t>National </a:t>
            </a:r>
            <a:r>
              <a:rPr dirty="0" sz="1400" spc="-10" b="1">
                <a:solidFill>
                  <a:srgbClr val="548ED4"/>
                </a:solidFill>
                <a:latin typeface="Times New Roman"/>
                <a:cs typeface="Times New Roman"/>
              </a:rPr>
              <a:t> Apprenticeship</a:t>
            </a:r>
            <a:r>
              <a:rPr dirty="0" sz="1400" spc="75" b="1">
                <a:solidFill>
                  <a:srgbClr val="548ED4"/>
                </a:solidFill>
                <a:latin typeface="Times New Roman"/>
                <a:cs typeface="Times New Roman"/>
              </a:rPr>
              <a:t> </a:t>
            </a:r>
            <a:r>
              <a:rPr dirty="0" sz="1400" spc="-15" b="1">
                <a:solidFill>
                  <a:srgbClr val="548ED4"/>
                </a:solidFill>
                <a:latin typeface="Times New Roman"/>
                <a:cs typeface="Times New Roman"/>
              </a:rPr>
              <a:t>Promotion</a:t>
            </a:r>
            <a:r>
              <a:rPr dirty="0" sz="1400" spc="50" b="1">
                <a:solidFill>
                  <a:srgbClr val="548ED4"/>
                </a:solidFill>
                <a:latin typeface="Times New Roman"/>
                <a:cs typeface="Times New Roman"/>
              </a:rPr>
              <a:t> </a:t>
            </a:r>
            <a:r>
              <a:rPr dirty="0" sz="1400" spc="-10" b="1">
                <a:solidFill>
                  <a:srgbClr val="548ED4"/>
                </a:solidFill>
                <a:latin typeface="Times New Roman"/>
                <a:cs typeface="Times New Roman"/>
              </a:rPr>
              <a:t>Scheme </a:t>
            </a:r>
            <a:r>
              <a:rPr dirty="0" sz="1400" spc="-10">
                <a:solidFill>
                  <a:srgbClr val="548ED4"/>
                </a:solidFill>
                <a:latin typeface="Times New Roman"/>
                <a:cs typeface="Times New Roman"/>
              </a:rPr>
              <a:t>and </a:t>
            </a:r>
            <a:r>
              <a:rPr dirty="0" sz="1400" spc="-335">
                <a:solidFill>
                  <a:srgbClr val="548ED4"/>
                </a:solidFill>
                <a:latin typeface="Times New Roman"/>
                <a:cs typeface="Times New Roman"/>
              </a:rPr>
              <a:t> </a:t>
            </a:r>
            <a:r>
              <a:rPr dirty="0" sz="1400" spc="-15" b="1">
                <a:solidFill>
                  <a:srgbClr val="548ED4"/>
                </a:solidFill>
                <a:latin typeface="Times New Roman"/>
                <a:cs typeface="Times New Roman"/>
              </a:rPr>
              <a:t>National</a:t>
            </a:r>
            <a:r>
              <a:rPr dirty="0" sz="1400" spc="70" b="1">
                <a:solidFill>
                  <a:srgbClr val="548ED4"/>
                </a:solidFill>
                <a:latin typeface="Times New Roman"/>
                <a:cs typeface="Times New Roman"/>
              </a:rPr>
              <a:t> </a:t>
            </a:r>
            <a:r>
              <a:rPr dirty="0" sz="1400" spc="-10" b="1">
                <a:solidFill>
                  <a:srgbClr val="548ED4"/>
                </a:solidFill>
                <a:latin typeface="Times New Roman"/>
                <a:cs typeface="Times New Roman"/>
              </a:rPr>
              <a:t>Employability</a:t>
            </a:r>
            <a:r>
              <a:rPr dirty="0" sz="1400" spc="75" b="1">
                <a:solidFill>
                  <a:srgbClr val="548ED4"/>
                </a:solidFill>
                <a:latin typeface="Times New Roman"/>
                <a:cs typeface="Times New Roman"/>
              </a:rPr>
              <a:t> </a:t>
            </a:r>
            <a:r>
              <a:rPr dirty="0" sz="1400" spc="-10" b="1">
                <a:solidFill>
                  <a:srgbClr val="548ED4"/>
                </a:solidFill>
                <a:latin typeface="Times New Roman"/>
                <a:cs typeface="Times New Roman"/>
              </a:rPr>
              <a:t>Enhancement </a:t>
            </a:r>
            <a:r>
              <a:rPr dirty="0" sz="1400" spc="-5" b="1">
                <a:solidFill>
                  <a:srgbClr val="548ED4"/>
                </a:solidFill>
                <a:latin typeface="Times New Roman"/>
                <a:cs typeface="Times New Roman"/>
              </a:rPr>
              <a:t> </a:t>
            </a:r>
            <a:r>
              <a:rPr dirty="0" sz="1400" spc="-10" b="1">
                <a:solidFill>
                  <a:srgbClr val="548ED4"/>
                </a:solidFill>
                <a:latin typeface="Times New Roman"/>
                <a:cs typeface="Times New Roman"/>
              </a:rPr>
              <a:t>Mission</a:t>
            </a:r>
            <a:r>
              <a:rPr dirty="0" sz="1400" spc="-10">
                <a:solidFill>
                  <a:srgbClr val="548ED4"/>
                </a:solidFill>
                <a:latin typeface="Times New Roman"/>
                <a:cs typeface="Times New Roman"/>
              </a:rPr>
              <a:t>. </a:t>
            </a:r>
            <a:r>
              <a:rPr dirty="0" sz="1400" spc="-15">
                <a:latin typeface="Times New Roman"/>
                <a:cs typeface="Times New Roman"/>
              </a:rPr>
              <a:t>Our </a:t>
            </a:r>
            <a:r>
              <a:rPr dirty="0" sz="1400" spc="-10">
                <a:latin typeface="Times New Roman"/>
                <a:cs typeface="Times New Roman"/>
              </a:rPr>
              <a:t>expert </a:t>
            </a:r>
            <a:r>
              <a:rPr dirty="0" sz="1400" spc="-15">
                <a:latin typeface="Times New Roman"/>
                <a:cs typeface="Times New Roman"/>
              </a:rPr>
              <a:t>manpower</a:t>
            </a:r>
            <a:r>
              <a:rPr dirty="0" sz="1400" spc="-10">
                <a:latin typeface="Times New Roman"/>
                <a:cs typeface="Times New Roman"/>
              </a:rPr>
              <a:t> </a:t>
            </a:r>
            <a:r>
              <a:rPr dirty="0" sz="1400" spc="-15">
                <a:latin typeface="Times New Roman"/>
                <a:cs typeface="Times New Roman"/>
              </a:rPr>
              <a:t>services </a:t>
            </a:r>
            <a:r>
              <a:rPr dirty="0" sz="1400" spc="-10">
                <a:latin typeface="Times New Roman"/>
                <a:cs typeface="Times New Roman"/>
              </a:rPr>
              <a:t> </a:t>
            </a:r>
            <a:r>
              <a:rPr dirty="0" sz="1400" spc="-20">
                <a:latin typeface="Times New Roman"/>
                <a:cs typeface="Times New Roman"/>
              </a:rPr>
              <a:t>offer </a:t>
            </a:r>
            <a:r>
              <a:rPr dirty="0" sz="1400" spc="-5">
                <a:latin typeface="Times New Roman"/>
                <a:cs typeface="Times New Roman"/>
              </a:rPr>
              <a:t>a </a:t>
            </a:r>
            <a:r>
              <a:rPr dirty="0" sz="1400" spc="-10">
                <a:latin typeface="Times New Roman"/>
                <a:cs typeface="Times New Roman"/>
              </a:rPr>
              <a:t>gateway </a:t>
            </a:r>
            <a:r>
              <a:rPr dirty="0" sz="1400" spc="-5">
                <a:latin typeface="Times New Roman"/>
                <a:cs typeface="Times New Roman"/>
              </a:rPr>
              <a:t>to </a:t>
            </a:r>
            <a:r>
              <a:rPr dirty="0" sz="1400" spc="-15">
                <a:latin typeface="Times New Roman"/>
                <a:cs typeface="Times New Roman"/>
              </a:rPr>
              <a:t>skilled</a:t>
            </a:r>
            <a:r>
              <a:rPr dirty="0" sz="1400" spc="-1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resources, </a:t>
            </a:r>
            <a:r>
              <a:rPr dirty="0" sz="1400">
                <a:latin typeface="Times New Roman"/>
                <a:cs typeface="Times New Roman"/>
              </a:rPr>
              <a:t> </a:t>
            </a:r>
            <a:r>
              <a:rPr dirty="0" sz="1400" spc="-15">
                <a:latin typeface="Times New Roman"/>
                <a:cs typeface="Times New Roman"/>
              </a:rPr>
              <a:t>fostering</a:t>
            </a:r>
            <a:r>
              <a:rPr dirty="0" sz="1400" spc="100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growth</a:t>
            </a:r>
            <a:r>
              <a:rPr dirty="0" sz="1400" spc="60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and</a:t>
            </a:r>
            <a:r>
              <a:rPr dirty="0" sz="1400" spc="35">
                <a:latin typeface="Times New Roman"/>
                <a:cs typeface="Times New Roman"/>
              </a:rPr>
              <a:t> </a:t>
            </a:r>
            <a:r>
              <a:rPr dirty="0" sz="1400" spc="-20">
                <a:latin typeface="Times New Roman"/>
                <a:cs typeface="Times New Roman"/>
              </a:rPr>
              <a:t>productivity.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5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550">
              <a:latin typeface="Times New Roman"/>
              <a:cs typeface="Times New Roman"/>
            </a:endParaRPr>
          </a:p>
          <a:p>
            <a:pPr algn="just" marL="186690" indent="-174625">
              <a:lnSpc>
                <a:spcPct val="100000"/>
              </a:lnSpc>
              <a:spcBef>
                <a:spcPts val="5"/>
              </a:spcBef>
              <a:buAutoNum type="arabicPeriod" startAt="8"/>
              <a:tabLst>
                <a:tab pos="190500" algn="l"/>
              </a:tabLst>
            </a:pPr>
            <a:r>
              <a:rPr dirty="0" sz="1400" spc="-20" b="1">
                <a:solidFill>
                  <a:srgbClr val="FF0000"/>
                </a:solidFill>
                <a:latin typeface="Times New Roman"/>
                <a:cs typeface="Times New Roman"/>
              </a:rPr>
              <a:t>Our</a:t>
            </a:r>
            <a:r>
              <a:rPr dirty="0" sz="1400" spc="30" b="1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 sz="1400" spc="-10" b="1">
                <a:solidFill>
                  <a:srgbClr val="FF0000"/>
                </a:solidFill>
                <a:latin typeface="Times New Roman"/>
                <a:cs typeface="Times New Roman"/>
              </a:rPr>
              <a:t>business</a:t>
            </a:r>
            <a:r>
              <a:rPr dirty="0" sz="1400" spc="55" b="1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 sz="1400" spc="-10" b="1">
                <a:solidFill>
                  <a:srgbClr val="FF0000"/>
                </a:solidFill>
                <a:latin typeface="Times New Roman"/>
                <a:cs typeface="Times New Roman"/>
              </a:rPr>
              <a:t>partner</a:t>
            </a:r>
            <a:r>
              <a:rPr dirty="0" sz="1400" spc="35" b="1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 sz="1400" spc="-5" b="1">
                <a:solidFill>
                  <a:srgbClr val="FF0000"/>
                </a:solidFill>
                <a:latin typeface="Times New Roman"/>
                <a:cs typeface="Times New Roman"/>
              </a:rPr>
              <a:t>is</a:t>
            </a:r>
            <a:r>
              <a:rPr dirty="0" sz="1400" spc="-35" b="1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 sz="1400" spc="5" b="1">
                <a:solidFill>
                  <a:srgbClr val="FF0000"/>
                </a:solidFill>
                <a:latin typeface="Times New Roman"/>
                <a:cs typeface="Times New Roman"/>
              </a:rPr>
              <a:t>TMI</a:t>
            </a:r>
            <a:r>
              <a:rPr dirty="0" sz="1400" spc="-10" b="1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 sz="1400" spc="-15" b="1">
                <a:solidFill>
                  <a:srgbClr val="FF0000"/>
                </a:solidFill>
                <a:latin typeface="Times New Roman"/>
                <a:cs typeface="Times New Roman"/>
              </a:rPr>
              <a:t>groups:</a:t>
            </a:r>
            <a:endParaRPr sz="1400">
              <a:latin typeface="Times New Roman"/>
              <a:cs typeface="Times New Roman"/>
            </a:endParaRPr>
          </a:p>
          <a:p>
            <a:pPr algn="just" marL="12700" marR="5080" indent="173990">
              <a:lnSpc>
                <a:spcPct val="107200"/>
              </a:lnSpc>
              <a:spcBef>
                <a:spcPts val="790"/>
              </a:spcBef>
            </a:pPr>
            <a:r>
              <a:rPr dirty="0" sz="1400" spc="-35">
                <a:latin typeface="Times New Roman"/>
                <a:cs typeface="Times New Roman"/>
              </a:rPr>
              <a:t>Various </a:t>
            </a:r>
            <a:r>
              <a:rPr dirty="0" sz="1400" spc="-20">
                <a:latin typeface="Times New Roman"/>
                <a:cs typeface="Times New Roman"/>
              </a:rPr>
              <a:t>banking </a:t>
            </a:r>
            <a:r>
              <a:rPr dirty="0" sz="1400" spc="-15">
                <a:latin typeface="Times New Roman"/>
                <a:cs typeface="Times New Roman"/>
              </a:rPr>
              <a:t>institutions and private </a:t>
            </a:r>
            <a:r>
              <a:rPr dirty="0" sz="1400" spc="-10">
                <a:latin typeface="Times New Roman"/>
                <a:cs typeface="Times New Roman"/>
              </a:rPr>
              <a:t> </a:t>
            </a:r>
            <a:r>
              <a:rPr dirty="0" sz="1400" spc="-15">
                <a:latin typeface="Times New Roman"/>
                <a:cs typeface="Times New Roman"/>
              </a:rPr>
              <a:t>companies working under the </a:t>
            </a:r>
            <a:r>
              <a:rPr dirty="0" sz="1400" spc="-5">
                <a:latin typeface="Times New Roman"/>
                <a:cs typeface="Times New Roman"/>
              </a:rPr>
              <a:t>TMI </a:t>
            </a:r>
            <a:r>
              <a:rPr dirty="0" sz="1400" spc="-10">
                <a:latin typeface="Times New Roman"/>
                <a:cs typeface="Times New Roman"/>
              </a:rPr>
              <a:t>groups. </a:t>
            </a:r>
            <a:r>
              <a:rPr dirty="0" sz="1400" spc="-5">
                <a:latin typeface="Times New Roman"/>
                <a:cs typeface="Times New Roman"/>
              </a:rPr>
              <a:t> </a:t>
            </a:r>
            <a:r>
              <a:rPr dirty="0" sz="1400" spc="-65">
                <a:latin typeface="Times New Roman"/>
                <a:cs typeface="Times New Roman"/>
              </a:rPr>
              <a:t>We </a:t>
            </a:r>
            <a:r>
              <a:rPr dirty="0" sz="1400" spc="-5">
                <a:latin typeface="Times New Roman"/>
                <a:cs typeface="Times New Roman"/>
              </a:rPr>
              <a:t>are </a:t>
            </a:r>
            <a:r>
              <a:rPr dirty="0" sz="1400" spc="-10">
                <a:latin typeface="Times New Roman"/>
                <a:cs typeface="Times New Roman"/>
              </a:rPr>
              <a:t>empowering </a:t>
            </a:r>
            <a:r>
              <a:rPr dirty="0" sz="1400" spc="-20">
                <a:latin typeface="Times New Roman"/>
                <a:cs typeface="Times New Roman"/>
              </a:rPr>
              <a:t>man </a:t>
            </a:r>
            <a:r>
              <a:rPr dirty="0" sz="1400" spc="-5">
                <a:latin typeface="Times New Roman"/>
                <a:cs typeface="Times New Roman"/>
              </a:rPr>
              <a:t>power to </a:t>
            </a:r>
            <a:r>
              <a:rPr dirty="0" sz="1400" spc="-15">
                <a:latin typeface="Times New Roman"/>
                <a:cs typeface="Times New Roman"/>
              </a:rPr>
              <a:t>various </a:t>
            </a:r>
            <a:r>
              <a:rPr dirty="0" sz="1400" spc="-10">
                <a:latin typeface="Times New Roman"/>
                <a:cs typeface="Times New Roman"/>
              </a:rPr>
              <a:t> </a:t>
            </a:r>
            <a:r>
              <a:rPr dirty="0" sz="1400" spc="-15">
                <a:latin typeface="Times New Roman"/>
                <a:cs typeface="Times New Roman"/>
              </a:rPr>
              <a:t>institutions</a:t>
            </a:r>
            <a:r>
              <a:rPr dirty="0" sz="1400" spc="135">
                <a:latin typeface="Times New Roman"/>
                <a:cs typeface="Times New Roman"/>
              </a:rPr>
              <a:t> </a:t>
            </a:r>
            <a:r>
              <a:rPr dirty="0" sz="1400" spc="-15">
                <a:latin typeface="Times New Roman"/>
                <a:cs typeface="Times New Roman"/>
              </a:rPr>
              <a:t>through</a:t>
            </a:r>
            <a:r>
              <a:rPr dirty="0" sz="1400" spc="85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TMI</a:t>
            </a:r>
            <a:r>
              <a:rPr dirty="0" sz="1400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groups.</a:t>
            </a:r>
            <a:endParaRPr sz="1400">
              <a:latin typeface="Times New Roman"/>
              <a:cs typeface="Times New Roman"/>
            </a:endParaRPr>
          </a:p>
        </p:txBody>
      </p:sp>
      <p:pic>
        <p:nvPicPr>
          <p:cNvPr id="6" name="object 6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3731209" y="673665"/>
            <a:ext cx="992581" cy="1219506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86745" y="294573"/>
            <a:ext cx="3683347" cy="320983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pc="-10"/>
              <a:t>ALASS</a:t>
            </a:r>
            <a:r>
              <a:rPr dirty="0" spc="-60"/>
              <a:t> </a:t>
            </a:r>
            <a:r>
              <a:rPr dirty="0" spc="-35"/>
              <a:t>Welcome</a:t>
            </a:r>
            <a:r>
              <a:rPr dirty="0" spc="20"/>
              <a:t> </a:t>
            </a:r>
            <a:r>
              <a:rPr dirty="0" spc="-10"/>
              <a:t>Kit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218338" y="641148"/>
            <a:ext cx="4925060" cy="624840"/>
          </a:xfrm>
          <a:prstGeom prst="rect">
            <a:avLst/>
          </a:prstGeom>
        </p:spPr>
        <p:txBody>
          <a:bodyPr wrap="square" lIns="0" tIns="76200" rIns="0" bIns="0" rtlCol="0" vert="horz">
            <a:spAutoFit/>
          </a:bodyPr>
          <a:lstStyle/>
          <a:p>
            <a:pPr marL="1793239">
              <a:lnSpc>
                <a:spcPct val="100000"/>
              </a:lnSpc>
              <a:spcBef>
                <a:spcPts val="600"/>
              </a:spcBef>
            </a:pPr>
            <a:r>
              <a:rPr dirty="0" u="heavy" sz="1800" spc="-15" b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What</a:t>
            </a:r>
            <a:r>
              <a:rPr dirty="0" u="heavy" sz="1800" spc="35" b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heavy" sz="1800" spc="-20" b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are </a:t>
            </a:r>
            <a:r>
              <a:rPr dirty="0" u="heavy" sz="1800" spc="-5" b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the</a:t>
            </a:r>
            <a:r>
              <a:rPr dirty="0" u="heavy" sz="1800" spc="5" b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heavy" sz="1800" spc="-5" b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things</a:t>
            </a:r>
            <a:r>
              <a:rPr dirty="0" u="heavy" sz="1800" spc="10" b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heavy" sz="1800" spc="-5" b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inside</a:t>
            </a:r>
            <a:r>
              <a:rPr dirty="0" u="heavy" sz="1800" spc="5" b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heavy" sz="1800" b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in</a:t>
            </a:r>
            <a:r>
              <a:rPr dirty="0" u="heavy" sz="1800" spc="-25" b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heavy" sz="1800" b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it?</a:t>
            </a: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380"/>
              </a:spcBef>
              <a:tabLst>
                <a:tab pos="2052320" algn="l"/>
                <a:tab pos="4174490" algn="l"/>
              </a:tabLst>
            </a:pPr>
            <a:r>
              <a:rPr dirty="0" sz="1400" spc="65">
                <a:latin typeface="Arial MT"/>
                <a:cs typeface="Arial MT"/>
              </a:rPr>
              <a:t>welcome</a:t>
            </a:r>
            <a:r>
              <a:rPr dirty="0" sz="1400" spc="70">
                <a:latin typeface="Arial MT"/>
                <a:cs typeface="Arial MT"/>
              </a:rPr>
              <a:t> </a:t>
            </a:r>
            <a:r>
              <a:rPr dirty="0" sz="1400" spc="80">
                <a:latin typeface="Arial MT"/>
                <a:cs typeface="Arial MT"/>
              </a:rPr>
              <a:t>letter	</a:t>
            </a:r>
            <a:r>
              <a:rPr dirty="0" sz="1400" spc="50">
                <a:latin typeface="Arial MT"/>
                <a:cs typeface="Arial MT"/>
              </a:rPr>
              <a:t>Mobile</a:t>
            </a:r>
            <a:r>
              <a:rPr dirty="0" sz="1400" spc="-5">
                <a:latin typeface="Arial MT"/>
                <a:cs typeface="Arial MT"/>
              </a:rPr>
              <a:t> </a:t>
            </a:r>
            <a:r>
              <a:rPr dirty="0" sz="1400" spc="65">
                <a:latin typeface="Arial MT"/>
                <a:cs typeface="Arial MT"/>
              </a:rPr>
              <a:t>stand	</a:t>
            </a:r>
            <a:r>
              <a:rPr dirty="0" sz="1400" spc="15">
                <a:latin typeface="Arial MT"/>
                <a:cs typeface="Arial MT"/>
              </a:rPr>
              <a:t>Pen</a:t>
            </a:r>
            <a:endParaRPr sz="1400">
              <a:latin typeface="Arial MT"/>
              <a:cs typeface="Arial MT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18338" y="2308682"/>
            <a:ext cx="828675" cy="23812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400" spc="15">
                <a:latin typeface="Arial MT"/>
                <a:cs typeface="Arial MT"/>
              </a:rPr>
              <a:t>Pen</a:t>
            </a:r>
            <a:r>
              <a:rPr dirty="0" sz="1400" spc="-70">
                <a:latin typeface="Arial MT"/>
                <a:cs typeface="Arial MT"/>
              </a:rPr>
              <a:t> </a:t>
            </a:r>
            <a:r>
              <a:rPr dirty="0" sz="1400" spc="65">
                <a:latin typeface="Arial MT"/>
                <a:cs typeface="Arial MT"/>
              </a:rPr>
              <a:t>drive</a:t>
            </a:r>
            <a:endParaRPr sz="1400">
              <a:latin typeface="Arial MT"/>
              <a:cs typeface="Arial MT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445229" y="2308682"/>
            <a:ext cx="480695" cy="23812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400" spc="60">
                <a:latin typeface="Arial MT"/>
                <a:cs typeface="Arial MT"/>
              </a:rPr>
              <a:t>D</a:t>
            </a:r>
            <a:r>
              <a:rPr dirty="0" sz="1400" spc="20">
                <a:latin typeface="Arial MT"/>
                <a:cs typeface="Arial MT"/>
              </a:rPr>
              <a:t>i</a:t>
            </a:r>
            <a:r>
              <a:rPr dirty="0" sz="1400" spc="35">
                <a:latin typeface="Arial MT"/>
                <a:cs typeface="Arial MT"/>
              </a:rPr>
              <a:t>a</a:t>
            </a:r>
            <a:r>
              <a:rPr dirty="0" sz="1400" spc="125">
                <a:latin typeface="Arial MT"/>
                <a:cs typeface="Arial MT"/>
              </a:rPr>
              <a:t>r</a:t>
            </a:r>
            <a:r>
              <a:rPr dirty="0" sz="1400" spc="55">
                <a:latin typeface="Arial MT"/>
                <a:cs typeface="Arial MT"/>
              </a:rPr>
              <a:t>y</a:t>
            </a:r>
            <a:endParaRPr sz="1400">
              <a:latin typeface="Arial MT"/>
              <a:cs typeface="Arial MT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145593" y="2308682"/>
            <a:ext cx="1398270" cy="23812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400" spc="50">
                <a:latin typeface="Arial MT"/>
                <a:cs typeface="Arial MT"/>
              </a:rPr>
              <a:t>Remainder</a:t>
            </a:r>
            <a:r>
              <a:rPr dirty="0" sz="1400" spc="5">
                <a:latin typeface="Arial MT"/>
                <a:cs typeface="Arial MT"/>
              </a:rPr>
              <a:t> </a:t>
            </a:r>
            <a:r>
              <a:rPr dirty="0" sz="1400" spc="70">
                <a:latin typeface="Arial MT"/>
                <a:cs typeface="Arial MT"/>
              </a:rPr>
              <a:t>note</a:t>
            </a:r>
            <a:endParaRPr sz="1400">
              <a:latin typeface="Arial MT"/>
              <a:cs typeface="Arial MT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18338" y="3590035"/>
            <a:ext cx="877569" cy="238125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1400" spc="15">
                <a:latin typeface="Arial MT"/>
                <a:cs typeface="Arial MT"/>
              </a:rPr>
              <a:t>Pen</a:t>
            </a:r>
            <a:r>
              <a:rPr dirty="0" sz="1400" spc="-90">
                <a:latin typeface="Arial MT"/>
                <a:cs typeface="Arial MT"/>
              </a:rPr>
              <a:t> </a:t>
            </a:r>
            <a:r>
              <a:rPr dirty="0" sz="1400" spc="70">
                <a:latin typeface="Arial MT"/>
                <a:cs typeface="Arial MT"/>
              </a:rPr>
              <a:t>stand</a:t>
            </a:r>
            <a:endParaRPr sz="1400">
              <a:latin typeface="Arial MT"/>
              <a:cs typeface="Arial MT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410714" y="3590035"/>
            <a:ext cx="721360" cy="238125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1400" spc="-5">
                <a:latin typeface="Arial MT"/>
                <a:cs typeface="Arial MT"/>
              </a:rPr>
              <a:t>S</a:t>
            </a:r>
            <a:r>
              <a:rPr dirty="0" sz="1400" spc="105">
                <a:latin typeface="Arial MT"/>
                <a:cs typeface="Arial MT"/>
              </a:rPr>
              <a:t>t</a:t>
            </a:r>
            <a:r>
              <a:rPr dirty="0" sz="1400" spc="70">
                <a:latin typeface="Arial MT"/>
                <a:cs typeface="Arial MT"/>
              </a:rPr>
              <a:t>i</a:t>
            </a:r>
            <a:r>
              <a:rPr dirty="0" sz="1400" spc="65">
                <a:latin typeface="Arial MT"/>
                <a:cs typeface="Arial MT"/>
              </a:rPr>
              <a:t>c</a:t>
            </a:r>
            <a:r>
              <a:rPr dirty="0" sz="1400" spc="40">
                <a:latin typeface="Arial MT"/>
                <a:cs typeface="Arial MT"/>
              </a:rPr>
              <a:t>k</a:t>
            </a:r>
            <a:r>
              <a:rPr dirty="0" sz="1400" spc="30">
                <a:latin typeface="Arial MT"/>
                <a:cs typeface="Arial MT"/>
              </a:rPr>
              <a:t>e</a:t>
            </a:r>
            <a:r>
              <a:rPr dirty="0" sz="1400" spc="105">
                <a:latin typeface="Arial MT"/>
                <a:cs typeface="Arial MT"/>
              </a:rPr>
              <a:t>r</a:t>
            </a:r>
            <a:r>
              <a:rPr dirty="0" sz="1400" spc="50">
                <a:latin typeface="Arial MT"/>
                <a:cs typeface="Arial MT"/>
              </a:rPr>
              <a:t>s</a:t>
            </a:r>
            <a:endParaRPr sz="1400">
              <a:latin typeface="Arial MT"/>
              <a:cs typeface="Arial MT"/>
            </a:endParaRPr>
          </a:p>
        </p:txBody>
      </p:sp>
      <p:pic>
        <p:nvPicPr>
          <p:cNvPr id="10" name="object 10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344424" y="1350263"/>
            <a:ext cx="1173480" cy="917448"/>
          </a:xfrm>
          <a:prstGeom prst="rect">
            <a:avLst/>
          </a:prstGeom>
        </p:spPr>
      </p:pic>
      <p:pic>
        <p:nvPicPr>
          <p:cNvPr id="11" name="object 11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2203704" y="1289303"/>
            <a:ext cx="1069847" cy="914400"/>
          </a:xfrm>
          <a:prstGeom prst="rect">
            <a:avLst/>
          </a:prstGeom>
        </p:spPr>
      </p:pic>
      <p:pic>
        <p:nvPicPr>
          <p:cNvPr id="12" name="object 12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4114800" y="1350263"/>
            <a:ext cx="914400" cy="917448"/>
          </a:xfrm>
          <a:prstGeom prst="rect">
            <a:avLst/>
          </a:prstGeom>
        </p:spPr>
      </p:pic>
      <p:pic>
        <p:nvPicPr>
          <p:cNvPr id="13" name="object 13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753872" y="2649043"/>
            <a:ext cx="382016" cy="841851"/>
          </a:xfrm>
          <a:prstGeom prst="rect">
            <a:avLst/>
          </a:prstGeom>
        </p:spPr>
      </p:pic>
      <p:pic>
        <p:nvPicPr>
          <p:cNvPr id="14" name="object 14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344424" y="3947159"/>
            <a:ext cx="992451" cy="880871"/>
          </a:xfrm>
          <a:prstGeom prst="rect">
            <a:avLst/>
          </a:prstGeom>
        </p:spPr>
      </p:pic>
      <p:pic>
        <p:nvPicPr>
          <p:cNvPr id="15" name="object 15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2203704" y="2572511"/>
            <a:ext cx="1069847" cy="987552"/>
          </a:xfrm>
          <a:prstGeom prst="rect">
            <a:avLst/>
          </a:prstGeom>
        </p:spPr>
      </p:pic>
      <p:pic>
        <p:nvPicPr>
          <p:cNvPr id="16" name="object 16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2215895" y="3870959"/>
            <a:ext cx="1164335" cy="928359"/>
          </a:xfrm>
          <a:prstGeom prst="rect">
            <a:avLst/>
          </a:prstGeom>
        </p:spPr>
      </p:pic>
      <p:pic>
        <p:nvPicPr>
          <p:cNvPr id="17" name="object 17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4160520" y="2636519"/>
            <a:ext cx="1094231" cy="890015"/>
          </a:xfrm>
          <a:prstGeom prst="rect">
            <a:avLst/>
          </a:prstGeom>
        </p:spPr>
      </p:pic>
      <p:pic>
        <p:nvPicPr>
          <p:cNvPr id="18" name="object 18"/>
          <p:cNvPicPr/>
          <p:nvPr/>
        </p:nvPicPr>
        <p:blipFill>
          <a:blip r:embed="rId11" cstate="print"/>
          <a:stretch>
            <a:fillRect/>
          </a:stretch>
        </p:blipFill>
        <p:spPr>
          <a:xfrm>
            <a:off x="4130689" y="3734384"/>
            <a:ext cx="2225138" cy="127724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513838" y="2428773"/>
            <a:ext cx="3637279" cy="758190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4800" spc="-405">
                <a:solidFill>
                  <a:srgbClr val="FFFFFF"/>
                </a:solidFill>
              </a:rPr>
              <a:t>T</a:t>
            </a:r>
            <a:r>
              <a:rPr dirty="0" sz="4800" spc="-700">
                <a:solidFill>
                  <a:srgbClr val="FFFFFF"/>
                </a:solidFill>
              </a:rPr>
              <a:t>H</a:t>
            </a:r>
            <a:r>
              <a:rPr dirty="0" sz="4800" spc="-225">
                <a:solidFill>
                  <a:srgbClr val="FFFFFF"/>
                </a:solidFill>
              </a:rPr>
              <a:t>ANKS</a:t>
            </a:r>
            <a:r>
              <a:rPr dirty="0" sz="4800" spc="-85">
                <a:solidFill>
                  <a:srgbClr val="FFFFFF"/>
                </a:solidFill>
              </a:rPr>
              <a:t> </a:t>
            </a:r>
            <a:r>
              <a:rPr dirty="0" sz="4800" spc="-540">
                <a:solidFill>
                  <a:srgbClr val="FFFFFF"/>
                </a:solidFill>
              </a:rPr>
              <a:t>Y</a:t>
            </a:r>
            <a:r>
              <a:rPr dirty="0" sz="4800" spc="-550">
                <a:solidFill>
                  <a:srgbClr val="FFFFFF"/>
                </a:solidFill>
              </a:rPr>
              <a:t>O</a:t>
            </a:r>
            <a:r>
              <a:rPr dirty="0" sz="4800" spc="-550">
                <a:solidFill>
                  <a:srgbClr val="FFFFFF"/>
                </a:solidFill>
              </a:rPr>
              <a:t>U</a:t>
            </a:r>
            <a:endParaRPr sz="48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0" y="0"/>
            <a:ext cx="9144000" cy="5145405"/>
            <a:chOff x="0" y="0"/>
            <a:chExt cx="9144000" cy="5145405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0" y="0"/>
              <a:ext cx="9144000" cy="5145023"/>
            </a:xfrm>
            <a:prstGeom prst="rect">
              <a:avLst/>
            </a:prstGeom>
          </p:spPr>
        </p:pic>
        <p:pic>
          <p:nvPicPr>
            <p:cNvPr id="4" name="object 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56031" y="283514"/>
              <a:ext cx="7161022" cy="1022426"/>
            </a:xfrm>
            <a:prstGeom prst="rect">
              <a:avLst/>
            </a:prstGeom>
          </p:spPr>
        </p:pic>
      </p:grp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536244" y="409143"/>
            <a:ext cx="6575425" cy="574675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600" spc="-10">
                <a:solidFill>
                  <a:srgbClr val="FFFFFF"/>
                </a:solidFill>
              </a:rPr>
              <a:t>ALASS</a:t>
            </a:r>
            <a:r>
              <a:rPr dirty="0" sz="3600" spc="-5">
                <a:solidFill>
                  <a:srgbClr val="FFFFFF"/>
                </a:solidFill>
              </a:rPr>
              <a:t> INFOTECH</a:t>
            </a:r>
            <a:r>
              <a:rPr dirty="0" sz="3600" spc="-25">
                <a:solidFill>
                  <a:srgbClr val="FFFFFF"/>
                </a:solidFill>
              </a:rPr>
              <a:t> </a:t>
            </a:r>
            <a:r>
              <a:rPr dirty="0" sz="3600" spc="-5">
                <a:solidFill>
                  <a:srgbClr val="FFFFFF"/>
                </a:solidFill>
              </a:rPr>
              <a:t>SOLUTION</a:t>
            </a:r>
            <a:endParaRPr sz="3600"/>
          </a:p>
        </p:txBody>
      </p:sp>
      <p:sp>
        <p:nvSpPr>
          <p:cNvPr id="6" name="object 6"/>
          <p:cNvSpPr txBox="1"/>
          <p:nvPr/>
        </p:nvSpPr>
        <p:spPr>
          <a:xfrm>
            <a:off x="536244" y="1430663"/>
            <a:ext cx="8133080" cy="2942590"/>
          </a:xfrm>
          <a:prstGeom prst="rect">
            <a:avLst/>
          </a:prstGeom>
        </p:spPr>
        <p:txBody>
          <a:bodyPr wrap="square" lIns="0" tIns="762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600"/>
              </a:spcBef>
            </a:pPr>
            <a:r>
              <a:rPr dirty="0" sz="1800" b="1">
                <a:solidFill>
                  <a:srgbClr val="FFFFFF"/>
                </a:solidFill>
                <a:latin typeface="Times New Roman"/>
                <a:cs typeface="Times New Roman"/>
              </a:rPr>
              <a:t>ABOUT</a:t>
            </a:r>
            <a:r>
              <a:rPr dirty="0" sz="1800" spc="-70" b="1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800" spc="-5" b="1">
                <a:solidFill>
                  <a:srgbClr val="FFFFFF"/>
                </a:solidFill>
                <a:latin typeface="Times New Roman"/>
                <a:cs typeface="Times New Roman"/>
              </a:rPr>
              <a:t>US:</a:t>
            </a:r>
            <a:r>
              <a:rPr dirty="0" sz="1800" spc="-20" b="1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800" b="1">
                <a:solidFill>
                  <a:srgbClr val="FFFFFF"/>
                </a:solidFill>
                <a:latin typeface="Times New Roman"/>
                <a:cs typeface="Times New Roman"/>
              </a:rPr>
              <a:t>-</a:t>
            </a:r>
            <a:endParaRPr sz="1800">
              <a:latin typeface="Times New Roman"/>
              <a:cs typeface="Times New Roman"/>
            </a:endParaRPr>
          </a:p>
          <a:p>
            <a:pPr algn="just" marL="12700" marR="8255">
              <a:lnSpc>
                <a:spcPct val="87100"/>
              </a:lnSpc>
              <a:spcBef>
                <a:spcPts val="780"/>
              </a:spcBef>
              <a:buFont typeface="Arial MT"/>
              <a:buChar char="•"/>
              <a:tabLst>
                <a:tab pos="357505" algn="l"/>
              </a:tabLst>
            </a:pPr>
            <a:r>
              <a:rPr dirty="0" sz="1800" spc="-1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dirty="0" sz="1800" spc="-5">
                <a:solidFill>
                  <a:srgbClr val="FFFFFF"/>
                </a:solidFill>
                <a:latin typeface="Times New Roman"/>
                <a:cs typeface="Times New Roman"/>
              </a:rPr>
              <a:t> goal</a:t>
            </a:r>
            <a:r>
              <a:rPr dirty="0" sz="1800" spc="44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800" spc="5">
                <a:solidFill>
                  <a:srgbClr val="FFFFFF"/>
                </a:solidFill>
                <a:latin typeface="Times New Roman"/>
                <a:cs typeface="Times New Roman"/>
              </a:rPr>
              <a:t>of  </a:t>
            </a:r>
            <a:r>
              <a:rPr dirty="0" sz="1800" spc="-10">
                <a:solidFill>
                  <a:srgbClr val="FFFFFF"/>
                </a:solidFill>
                <a:latin typeface="Times New Roman"/>
                <a:cs typeface="Times New Roman"/>
              </a:rPr>
              <a:t>ALASS</a:t>
            </a:r>
            <a:r>
              <a:rPr dirty="0" sz="1800" spc="43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800" spc="-5">
                <a:solidFill>
                  <a:srgbClr val="FFFFFF"/>
                </a:solidFill>
                <a:latin typeface="Times New Roman"/>
                <a:cs typeface="Times New Roman"/>
              </a:rPr>
              <a:t>Infotech</a:t>
            </a:r>
            <a:r>
              <a:rPr dirty="0" sz="1800" spc="44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FFFFFF"/>
                </a:solidFill>
                <a:latin typeface="Times New Roman"/>
                <a:cs typeface="Times New Roman"/>
              </a:rPr>
              <a:t>solution</a:t>
            </a:r>
            <a:r>
              <a:rPr dirty="0" sz="1800" spc="45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FFFFFF"/>
                </a:solidFill>
                <a:latin typeface="Times New Roman"/>
                <a:cs typeface="Times New Roman"/>
              </a:rPr>
              <a:t>since</a:t>
            </a:r>
            <a:r>
              <a:rPr dirty="0" sz="1800" spc="45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800" spc="-10">
                <a:solidFill>
                  <a:srgbClr val="FFFFFF"/>
                </a:solidFill>
                <a:latin typeface="Times New Roman"/>
                <a:cs typeface="Times New Roman"/>
              </a:rPr>
              <a:t>2015</a:t>
            </a:r>
            <a:r>
              <a:rPr dirty="0" sz="1800" spc="43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FFFFFF"/>
                </a:solidFill>
                <a:latin typeface="Times New Roman"/>
                <a:cs typeface="Times New Roman"/>
              </a:rPr>
              <a:t>is</a:t>
            </a:r>
            <a:r>
              <a:rPr dirty="0" sz="1800" spc="45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800" spc="-15">
                <a:solidFill>
                  <a:srgbClr val="FFFFFF"/>
                </a:solidFill>
                <a:latin typeface="Times New Roman"/>
                <a:cs typeface="Times New Roman"/>
              </a:rPr>
              <a:t>to</a:t>
            </a:r>
            <a:r>
              <a:rPr dirty="0" sz="1800" spc="42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800" spc="-5">
                <a:solidFill>
                  <a:srgbClr val="FFFFFF"/>
                </a:solidFill>
                <a:latin typeface="Times New Roman"/>
                <a:cs typeface="Times New Roman"/>
              </a:rPr>
              <a:t>reduce</a:t>
            </a:r>
            <a:r>
              <a:rPr dirty="0" sz="1800" spc="44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800" spc="-5">
                <a:solidFill>
                  <a:srgbClr val="FFFFFF"/>
                </a:solidFill>
                <a:latin typeface="Times New Roman"/>
                <a:cs typeface="Times New Roman"/>
              </a:rPr>
              <a:t>unemployment, </a:t>
            </a:r>
            <a:r>
              <a:rPr dirty="0" sz="1800">
                <a:solidFill>
                  <a:srgbClr val="FFFFFF"/>
                </a:solidFill>
                <a:latin typeface="Times New Roman"/>
                <a:cs typeface="Times New Roman"/>
              </a:rPr>
              <a:t> to provide </a:t>
            </a:r>
            <a:r>
              <a:rPr dirty="0" sz="1800" spc="-5">
                <a:solidFill>
                  <a:srgbClr val="FFFFFF"/>
                </a:solidFill>
                <a:latin typeface="Times New Roman"/>
                <a:cs typeface="Times New Roman"/>
              </a:rPr>
              <a:t>financial assistance to</a:t>
            </a:r>
            <a:r>
              <a:rPr dirty="0" sz="180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800" spc="-5">
                <a:solidFill>
                  <a:srgbClr val="FFFFFF"/>
                </a:solidFill>
                <a:latin typeface="Times New Roman"/>
                <a:cs typeface="Times New Roman"/>
              </a:rPr>
              <a:t>individuals </a:t>
            </a:r>
            <a:r>
              <a:rPr dirty="0" sz="1800" spc="-10">
                <a:solidFill>
                  <a:srgbClr val="FFFFFF"/>
                </a:solidFill>
                <a:latin typeface="Times New Roman"/>
                <a:cs typeface="Times New Roman"/>
              </a:rPr>
              <a:t>and</a:t>
            </a:r>
            <a:r>
              <a:rPr dirty="0" sz="1800" spc="-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800" spc="-10">
                <a:solidFill>
                  <a:srgbClr val="FFFFFF"/>
                </a:solidFill>
                <a:latin typeface="Times New Roman"/>
                <a:cs typeface="Times New Roman"/>
              </a:rPr>
              <a:t>families </a:t>
            </a:r>
            <a:r>
              <a:rPr dirty="0" sz="1800" spc="-5">
                <a:solidFill>
                  <a:srgbClr val="FFFFFF"/>
                </a:solidFill>
                <a:latin typeface="Times New Roman"/>
                <a:cs typeface="Times New Roman"/>
              </a:rPr>
              <a:t>affected</a:t>
            </a:r>
            <a:r>
              <a:rPr dirty="0" sz="1800" spc="44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800" spc="5">
                <a:solidFill>
                  <a:srgbClr val="FFFFFF"/>
                </a:solidFill>
                <a:latin typeface="Times New Roman"/>
                <a:cs typeface="Times New Roman"/>
              </a:rPr>
              <a:t>by the </a:t>
            </a:r>
            <a:r>
              <a:rPr dirty="0" sz="1800" spc="-10">
                <a:solidFill>
                  <a:srgbClr val="FFFFFF"/>
                </a:solidFill>
                <a:latin typeface="Times New Roman"/>
                <a:cs typeface="Times New Roman"/>
              </a:rPr>
              <a:t>economic </a:t>
            </a:r>
            <a:r>
              <a:rPr dirty="0" sz="1800" spc="-5">
                <a:solidFill>
                  <a:srgbClr val="FFFFFF"/>
                </a:solidFill>
                <a:latin typeface="Times New Roman"/>
                <a:cs typeface="Times New Roman"/>
              </a:rPr>
              <a:t> crisis.</a:t>
            </a:r>
            <a:r>
              <a:rPr dirty="0" sz="180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800" spc="-5">
                <a:solidFill>
                  <a:srgbClr val="FFFFFF"/>
                </a:solidFill>
                <a:latin typeface="Times New Roman"/>
                <a:cs typeface="Times New Roman"/>
              </a:rPr>
              <a:t>ALASS</a:t>
            </a:r>
            <a:r>
              <a:rPr dirty="0" sz="1800">
                <a:solidFill>
                  <a:srgbClr val="FFFFFF"/>
                </a:solidFill>
                <a:latin typeface="Times New Roman"/>
                <a:cs typeface="Times New Roman"/>
              </a:rPr>
              <a:t> Infotech</a:t>
            </a:r>
            <a:r>
              <a:rPr dirty="0" sz="1800" spc="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800" spc="-5">
                <a:solidFill>
                  <a:srgbClr val="FFFFFF"/>
                </a:solidFill>
                <a:latin typeface="Times New Roman"/>
                <a:cs typeface="Times New Roman"/>
              </a:rPr>
              <a:t>Solution</a:t>
            </a:r>
            <a:r>
              <a:rPr dirty="0" sz="1800">
                <a:solidFill>
                  <a:srgbClr val="FFFFFF"/>
                </a:solidFill>
                <a:latin typeface="Times New Roman"/>
                <a:cs typeface="Times New Roman"/>
              </a:rPr>
              <a:t> is</a:t>
            </a:r>
            <a:r>
              <a:rPr dirty="0" sz="1800" spc="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FFFFFF"/>
                </a:solidFill>
                <a:latin typeface="Times New Roman"/>
                <a:cs typeface="Times New Roman"/>
              </a:rPr>
              <a:t>a</a:t>
            </a:r>
            <a:r>
              <a:rPr dirty="0" sz="1800" spc="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800" spc="-5">
                <a:solidFill>
                  <a:srgbClr val="FFFFFF"/>
                </a:solidFill>
                <a:latin typeface="Times New Roman"/>
                <a:cs typeface="Times New Roman"/>
              </a:rPr>
              <a:t>collaborative</a:t>
            </a:r>
            <a:r>
              <a:rPr dirty="0" sz="180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800" spc="-5">
                <a:solidFill>
                  <a:srgbClr val="FFFFFF"/>
                </a:solidFill>
                <a:latin typeface="Times New Roman"/>
                <a:cs typeface="Times New Roman"/>
              </a:rPr>
              <a:t>management</a:t>
            </a:r>
            <a:r>
              <a:rPr dirty="0" sz="180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800" spc="-5">
                <a:solidFill>
                  <a:srgbClr val="FFFFFF"/>
                </a:solidFill>
                <a:latin typeface="Times New Roman"/>
                <a:cs typeface="Times New Roman"/>
              </a:rPr>
              <a:t>service</a:t>
            </a:r>
            <a:r>
              <a:rPr dirty="0" sz="1800">
                <a:solidFill>
                  <a:srgbClr val="FFFFFF"/>
                </a:solidFill>
                <a:latin typeface="Times New Roman"/>
                <a:cs typeface="Times New Roman"/>
              </a:rPr>
              <a:t> like</a:t>
            </a:r>
            <a:r>
              <a:rPr dirty="0" sz="1800" spc="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FFFFFF"/>
                </a:solidFill>
                <a:latin typeface="Times New Roman"/>
                <a:cs typeface="Times New Roman"/>
              </a:rPr>
              <a:t>Job </a:t>
            </a:r>
            <a:r>
              <a:rPr dirty="0" sz="1800" spc="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800" spc="-5">
                <a:solidFill>
                  <a:srgbClr val="FFFFFF"/>
                </a:solidFill>
                <a:latin typeface="Times New Roman"/>
                <a:cs typeface="Times New Roman"/>
              </a:rPr>
              <a:t>Placement,</a:t>
            </a:r>
            <a:r>
              <a:rPr dirty="0" sz="1800" spc="2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800" spc="-5">
                <a:solidFill>
                  <a:srgbClr val="FFFFFF"/>
                </a:solidFill>
                <a:latin typeface="Times New Roman"/>
                <a:cs typeface="Times New Roman"/>
              </a:rPr>
              <a:t>Digital</a:t>
            </a:r>
            <a:r>
              <a:rPr dirty="0" sz="1800" spc="1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800" spc="-10">
                <a:solidFill>
                  <a:srgbClr val="FFFFFF"/>
                </a:solidFill>
                <a:latin typeface="Times New Roman"/>
                <a:cs typeface="Times New Roman"/>
              </a:rPr>
              <a:t>marketing,</a:t>
            </a:r>
            <a:r>
              <a:rPr dirty="0" sz="1800" spc="7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800" spc="-5">
                <a:solidFill>
                  <a:srgbClr val="FFFFFF"/>
                </a:solidFill>
                <a:latin typeface="Times New Roman"/>
                <a:cs typeface="Times New Roman"/>
              </a:rPr>
              <a:t>Placement</a:t>
            </a:r>
            <a:r>
              <a:rPr dirty="0" sz="1800" spc="1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FFFFFF"/>
                </a:solidFill>
                <a:latin typeface="Times New Roman"/>
                <a:cs typeface="Times New Roman"/>
              </a:rPr>
              <a:t>&amp;</a:t>
            </a:r>
            <a:r>
              <a:rPr dirty="0" sz="1800" spc="-3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800" spc="-15">
                <a:solidFill>
                  <a:srgbClr val="FFFFFF"/>
                </a:solidFill>
                <a:latin typeface="Times New Roman"/>
                <a:cs typeface="Times New Roman"/>
              </a:rPr>
              <a:t>Training,</a:t>
            </a:r>
            <a:r>
              <a:rPr dirty="0" sz="1800" spc="2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FFFFFF"/>
                </a:solidFill>
                <a:latin typeface="Times New Roman"/>
                <a:cs typeface="Times New Roman"/>
              </a:rPr>
              <a:t>and</a:t>
            </a:r>
            <a:r>
              <a:rPr dirty="0" sz="1800" spc="-5">
                <a:solidFill>
                  <a:srgbClr val="FFFFFF"/>
                </a:solidFill>
                <a:latin typeface="Times New Roman"/>
                <a:cs typeface="Times New Roman"/>
              </a:rPr>
              <a:t> Data</a:t>
            </a:r>
            <a:r>
              <a:rPr dirty="0" sz="1800" spc="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800" spc="-5">
                <a:solidFill>
                  <a:srgbClr val="FFFFFF"/>
                </a:solidFill>
                <a:latin typeface="Times New Roman"/>
                <a:cs typeface="Times New Roman"/>
              </a:rPr>
              <a:t>processing.</a:t>
            </a:r>
            <a:endParaRPr sz="1800">
              <a:latin typeface="Times New Roman"/>
              <a:cs typeface="Times New Roman"/>
            </a:endParaRPr>
          </a:p>
          <a:p>
            <a:pPr algn="just" marL="12700" marR="5080">
              <a:lnSpc>
                <a:spcPct val="86700"/>
              </a:lnSpc>
              <a:spcBef>
                <a:spcPts val="815"/>
              </a:spcBef>
              <a:buFont typeface="Arial MT"/>
              <a:buChar char="•"/>
              <a:tabLst>
                <a:tab pos="357505" algn="l"/>
              </a:tabLst>
            </a:pPr>
            <a:r>
              <a:rPr dirty="0" sz="1800">
                <a:solidFill>
                  <a:srgbClr val="FFFFFF"/>
                </a:solidFill>
                <a:latin typeface="Times New Roman"/>
                <a:cs typeface="Times New Roman"/>
              </a:rPr>
              <a:t>Our </a:t>
            </a:r>
            <a:r>
              <a:rPr dirty="0" sz="1800" spc="-5">
                <a:solidFill>
                  <a:srgbClr val="FFFFFF"/>
                </a:solidFill>
                <a:latin typeface="Times New Roman"/>
                <a:cs typeface="Times New Roman"/>
              </a:rPr>
              <a:t>destination </a:t>
            </a:r>
            <a:r>
              <a:rPr dirty="0" sz="1800">
                <a:solidFill>
                  <a:srgbClr val="FFFFFF"/>
                </a:solidFill>
                <a:latin typeface="Times New Roman"/>
                <a:cs typeface="Times New Roman"/>
              </a:rPr>
              <a:t>is </a:t>
            </a:r>
            <a:r>
              <a:rPr dirty="0" sz="1800" spc="5">
                <a:solidFill>
                  <a:srgbClr val="FFFFFF"/>
                </a:solidFill>
                <a:latin typeface="Times New Roman"/>
                <a:cs typeface="Times New Roman"/>
              </a:rPr>
              <a:t>not </a:t>
            </a:r>
            <a:r>
              <a:rPr dirty="0" sz="1800" spc="-5">
                <a:solidFill>
                  <a:srgbClr val="FFFFFF"/>
                </a:solidFill>
                <a:latin typeface="Times New Roman"/>
                <a:cs typeface="Times New Roman"/>
              </a:rPr>
              <a:t>toward </a:t>
            </a:r>
            <a:r>
              <a:rPr dirty="0" sz="1800" spc="-10">
                <a:solidFill>
                  <a:srgbClr val="FFFFFF"/>
                </a:solidFill>
                <a:latin typeface="Times New Roman"/>
                <a:cs typeface="Times New Roman"/>
              </a:rPr>
              <a:t>the </a:t>
            </a:r>
            <a:r>
              <a:rPr dirty="0" sz="1800" spc="-5">
                <a:solidFill>
                  <a:srgbClr val="FFFFFF"/>
                </a:solidFill>
                <a:latin typeface="Times New Roman"/>
                <a:cs typeface="Times New Roman"/>
              </a:rPr>
              <a:t>end </a:t>
            </a:r>
            <a:r>
              <a:rPr dirty="0" sz="1800" spc="5">
                <a:solidFill>
                  <a:srgbClr val="FFFFFF"/>
                </a:solidFill>
                <a:latin typeface="Times New Roman"/>
                <a:cs typeface="Times New Roman"/>
              </a:rPr>
              <a:t>of </a:t>
            </a:r>
            <a:r>
              <a:rPr dirty="0" sz="1800">
                <a:solidFill>
                  <a:srgbClr val="FFFFFF"/>
                </a:solidFill>
                <a:latin typeface="Times New Roman"/>
                <a:cs typeface="Times New Roman"/>
              </a:rPr>
              <a:t>this </a:t>
            </a:r>
            <a:r>
              <a:rPr dirty="0" sz="1800" spc="-5">
                <a:solidFill>
                  <a:srgbClr val="FFFFFF"/>
                </a:solidFill>
                <a:latin typeface="Times New Roman"/>
                <a:cs typeface="Times New Roman"/>
              </a:rPr>
              <a:t>beginning, but </a:t>
            </a:r>
            <a:r>
              <a:rPr dirty="0" sz="1800" spc="-10">
                <a:solidFill>
                  <a:srgbClr val="FFFFFF"/>
                </a:solidFill>
                <a:latin typeface="Times New Roman"/>
                <a:cs typeface="Times New Roman"/>
              </a:rPr>
              <a:t>rather toward </a:t>
            </a:r>
            <a:r>
              <a:rPr dirty="0" sz="1800" spc="-5">
                <a:solidFill>
                  <a:srgbClr val="FFFFFF"/>
                </a:solidFill>
                <a:latin typeface="Times New Roman"/>
                <a:cs typeface="Times New Roman"/>
              </a:rPr>
              <a:t>an endless </a:t>
            </a:r>
            <a:r>
              <a:rPr dirty="0" sz="1800">
                <a:solidFill>
                  <a:srgbClr val="FFFFFF"/>
                </a:solidFill>
                <a:latin typeface="Times New Roman"/>
                <a:cs typeface="Times New Roman"/>
              </a:rPr>
              <a:t> beginning.</a:t>
            </a:r>
            <a:r>
              <a:rPr dirty="0" sz="1800" spc="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800" spc="-85">
                <a:solidFill>
                  <a:srgbClr val="FFFFFF"/>
                </a:solidFill>
                <a:latin typeface="Times New Roman"/>
                <a:cs typeface="Times New Roman"/>
              </a:rPr>
              <a:t>We</a:t>
            </a:r>
            <a:r>
              <a:rPr dirty="0" sz="1800" spc="-8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FFFFFF"/>
                </a:solidFill>
                <a:latin typeface="Times New Roman"/>
                <a:cs typeface="Times New Roman"/>
              </a:rPr>
              <a:t>also</a:t>
            </a:r>
            <a:r>
              <a:rPr dirty="0" sz="1800" spc="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800" spc="-10">
                <a:solidFill>
                  <a:srgbClr val="FFFFFF"/>
                </a:solidFill>
                <a:latin typeface="Times New Roman"/>
                <a:cs typeface="Times New Roman"/>
              </a:rPr>
              <a:t>seek</a:t>
            </a:r>
            <a:r>
              <a:rPr dirty="0" sz="1800" spc="-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FFFFFF"/>
                </a:solidFill>
                <a:latin typeface="Times New Roman"/>
                <a:cs typeface="Times New Roman"/>
              </a:rPr>
              <a:t>to</a:t>
            </a:r>
            <a:r>
              <a:rPr dirty="0" sz="1800" spc="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800" spc="-5">
                <a:solidFill>
                  <a:srgbClr val="FFFFFF"/>
                </a:solidFill>
                <a:latin typeface="Times New Roman"/>
                <a:cs typeface="Times New Roman"/>
              </a:rPr>
              <a:t>protect</a:t>
            </a:r>
            <a:r>
              <a:rPr dirty="0" sz="180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800" spc="-5">
                <a:solidFill>
                  <a:srgbClr val="FFFFFF"/>
                </a:solidFill>
                <a:latin typeface="Times New Roman"/>
                <a:cs typeface="Times New Roman"/>
              </a:rPr>
              <a:t>build</a:t>
            </a:r>
            <a:r>
              <a:rPr dirty="0" sz="1800">
                <a:solidFill>
                  <a:srgbClr val="FFFFFF"/>
                </a:solidFill>
                <a:latin typeface="Times New Roman"/>
                <a:cs typeface="Times New Roman"/>
              </a:rPr>
              <a:t> a</a:t>
            </a:r>
            <a:r>
              <a:rPr dirty="0" sz="1800" spc="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800" spc="-5">
                <a:solidFill>
                  <a:srgbClr val="FFFFFF"/>
                </a:solidFill>
                <a:latin typeface="Times New Roman"/>
                <a:cs typeface="Times New Roman"/>
              </a:rPr>
              <a:t>better</a:t>
            </a:r>
            <a:r>
              <a:rPr dirty="0" sz="180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800" spc="-5">
                <a:solidFill>
                  <a:srgbClr val="FFFFFF"/>
                </a:solidFill>
                <a:latin typeface="Times New Roman"/>
                <a:cs typeface="Times New Roman"/>
              </a:rPr>
              <a:t>tomorrow</a:t>
            </a:r>
            <a:r>
              <a:rPr dirty="0" sz="180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800" spc="-5">
                <a:solidFill>
                  <a:srgbClr val="FFFFFF"/>
                </a:solidFill>
                <a:latin typeface="Times New Roman"/>
                <a:cs typeface="Times New Roman"/>
              </a:rPr>
              <a:t>for</a:t>
            </a:r>
            <a:r>
              <a:rPr dirty="0" sz="180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800" spc="-5">
                <a:solidFill>
                  <a:srgbClr val="FFFFFF"/>
                </a:solidFill>
                <a:latin typeface="Times New Roman"/>
                <a:cs typeface="Times New Roman"/>
              </a:rPr>
              <a:t>our</a:t>
            </a:r>
            <a:r>
              <a:rPr dirty="0" sz="1800" spc="44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800" spc="-10">
                <a:solidFill>
                  <a:srgbClr val="FFFFFF"/>
                </a:solidFill>
                <a:latin typeface="Times New Roman"/>
                <a:cs typeface="Times New Roman"/>
              </a:rPr>
              <a:t>customers, </a:t>
            </a:r>
            <a:r>
              <a:rPr dirty="0" sz="1800" spc="-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800" spc="-10">
                <a:solidFill>
                  <a:srgbClr val="FFFFFF"/>
                </a:solidFill>
                <a:latin typeface="Times New Roman"/>
                <a:cs typeface="Times New Roman"/>
              </a:rPr>
              <a:t>employees,</a:t>
            </a:r>
            <a:r>
              <a:rPr dirty="0" sz="1800" spc="6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FFFFFF"/>
                </a:solidFill>
                <a:latin typeface="Times New Roman"/>
                <a:cs typeface="Times New Roman"/>
              </a:rPr>
              <a:t>partners,</a:t>
            </a:r>
            <a:r>
              <a:rPr dirty="0" sz="1800" spc="1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800" spc="-5">
                <a:solidFill>
                  <a:srgbClr val="FFFFFF"/>
                </a:solidFill>
                <a:latin typeface="Times New Roman"/>
                <a:cs typeface="Times New Roman"/>
              </a:rPr>
              <a:t>investors,</a:t>
            </a:r>
            <a:r>
              <a:rPr dirty="0" sz="1800" spc="-1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800" spc="-5">
                <a:solidFill>
                  <a:srgbClr val="FFFFFF"/>
                </a:solidFill>
                <a:latin typeface="Times New Roman"/>
                <a:cs typeface="Times New Roman"/>
              </a:rPr>
              <a:t>and </a:t>
            </a:r>
            <a:r>
              <a:rPr dirty="0" sz="180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dirty="0" sz="1800" spc="-2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800" spc="-5">
                <a:solidFill>
                  <a:srgbClr val="FFFFFF"/>
                </a:solidFill>
                <a:latin typeface="Times New Roman"/>
                <a:cs typeface="Times New Roman"/>
              </a:rPr>
              <a:t>communities</a:t>
            </a:r>
            <a:r>
              <a:rPr dirty="0" sz="1800" spc="5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FFFFFF"/>
                </a:solidFill>
                <a:latin typeface="Times New Roman"/>
                <a:cs typeface="Times New Roman"/>
              </a:rPr>
              <a:t>in</a:t>
            </a:r>
            <a:r>
              <a:rPr dirty="0" sz="1800" spc="-1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800" spc="-5">
                <a:solidFill>
                  <a:srgbClr val="FFFFFF"/>
                </a:solidFill>
                <a:latin typeface="Times New Roman"/>
                <a:cs typeface="Times New Roman"/>
              </a:rPr>
              <a:t>which</a:t>
            </a:r>
            <a:r>
              <a:rPr dirty="0" sz="1800" spc="1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800" spc="-15">
                <a:solidFill>
                  <a:srgbClr val="FFFFFF"/>
                </a:solidFill>
                <a:latin typeface="Times New Roman"/>
                <a:cs typeface="Times New Roman"/>
              </a:rPr>
              <a:t>we</a:t>
            </a:r>
            <a:r>
              <a:rPr dirty="0" sz="1800" spc="2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FFFFFF"/>
                </a:solidFill>
                <a:latin typeface="Times New Roman"/>
                <a:cs typeface="Times New Roman"/>
              </a:rPr>
              <a:t>operate.</a:t>
            </a:r>
            <a:endParaRPr sz="1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75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</a:pPr>
            <a:r>
              <a:rPr dirty="0" sz="2000" spc="-10">
                <a:solidFill>
                  <a:srgbClr val="FFFFFF"/>
                </a:solidFill>
                <a:latin typeface="Times New Roman"/>
                <a:cs typeface="Times New Roman"/>
              </a:rPr>
              <a:t>“Nothing</a:t>
            </a:r>
            <a:r>
              <a:rPr dirty="0" sz="2000" spc="6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2000" spc="-5">
                <a:solidFill>
                  <a:srgbClr val="FFFFFF"/>
                </a:solidFill>
                <a:latin typeface="Times New Roman"/>
                <a:cs typeface="Times New Roman"/>
              </a:rPr>
              <a:t>is</a:t>
            </a:r>
            <a:r>
              <a:rPr dirty="0" sz="2000" spc="-10">
                <a:solidFill>
                  <a:srgbClr val="FFFFFF"/>
                </a:solidFill>
                <a:latin typeface="Times New Roman"/>
                <a:cs typeface="Times New Roman"/>
              </a:rPr>
              <a:t> Impossible”</a:t>
            </a:r>
            <a:r>
              <a:rPr dirty="0" sz="2000" spc="3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2000" spc="-5">
                <a:solidFill>
                  <a:srgbClr val="FFFFFF"/>
                </a:solidFill>
                <a:latin typeface="Times New Roman"/>
                <a:cs typeface="Times New Roman"/>
              </a:rPr>
              <a:t>–</a:t>
            </a:r>
            <a:r>
              <a:rPr dirty="0" sz="2000" spc="1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2000" spc="-10" b="1">
                <a:solidFill>
                  <a:srgbClr val="FFFFFF"/>
                </a:solidFill>
                <a:latin typeface="Times New Roman"/>
                <a:cs typeface="Times New Roman"/>
              </a:rPr>
              <a:t>ALASS</a:t>
            </a:r>
            <a:r>
              <a:rPr dirty="0" sz="2000" spc="50" b="1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2000" spc="-5" b="1">
                <a:solidFill>
                  <a:srgbClr val="FFFFFF"/>
                </a:solidFill>
                <a:latin typeface="Times New Roman"/>
                <a:cs typeface="Times New Roman"/>
              </a:rPr>
              <a:t>Infotech</a:t>
            </a:r>
            <a:r>
              <a:rPr dirty="0" sz="2000" spc="-20" b="1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2000" spc="-5" b="1">
                <a:solidFill>
                  <a:srgbClr val="FFFFFF"/>
                </a:solidFill>
                <a:latin typeface="Times New Roman"/>
                <a:cs typeface="Times New Roman"/>
              </a:rPr>
              <a:t>solution</a:t>
            </a:r>
            <a:endParaRPr sz="2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0" y="0"/>
            <a:ext cx="9144000" cy="5145405"/>
            <a:chOff x="0" y="0"/>
            <a:chExt cx="9144000" cy="5145405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0" y="0"/>
              <a:ext cx="9144000" cy="5145023"/>
            </a:xfrm>
            <a:prstGeom prst="rect">
              <a:avLst/>
            </a:prstGeom>
          </p:spPr>
        </p:pic>
        <p:pic>
          <p:nvPicPr>
            <p:cNvPr id="4" name="object 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56031" y="283514"/>
              <a:ext cx="7161022" cy="1022426"/>
            </a:xfrm>
            <a:prstGeom prst="rect">
              <a:avLst/>
            </a:prstGeom>
          </p:spPr>
        </p:pic>
      </p:grp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536244" y="409143"/>
            <a:ext cx="6575425" cy="574675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600" spc="-10">
                <a:solidFill>
                  <a:srgbClr val="FFFFFF"/>
                </a:solidFill>
              </a:rPr>
              <a:t>ALASS</a:t>
            </a:r>
            <a:r>
              <a:rPr dirty="0" sz="3600" spc="-5">
                <a:solidFill>
                  <a:srgbClr val="FFFFFF"/>
                </a:solidFill>
              </a:rPr>
              <a:t> INFOTECH</a:t>
            </a:r>
            <a:r>
              <a:rPr dirty="0" sz="3600" spc="-25">
                <a:solidFill>
                  <a:srgbClr val="FFFFFF"/>
                </a:solidFill>
              </a:rPr>
              <a:t> </a:t>
            </a:r>
            <a:r>
              <a:rPr dirty="0" sz="3600" spc="-5">
                <a:solidFill>
                  <a:srgbClr val="FFFFFF"/>
                </a:solidFill>
              </a:rPr>
              <a:t>SOLUTION</a:t>
            </a:r>
            <a:endParaRPr sz="3600"/>
          </a:p>
        </p:txBody>
      </p:sp>
      <p:sp>
        <p:nvSpPr>
          <p:cNvPr id="6" name="object 6"/>
          <p:cNvSpPr txBox="1"/>
          <p:nvPr/>
        </p:nvSpPr>
        <p:spPr>
          <a:xfrm>
            <a:off x="536244" y="1485137"/>
            <a:ext cx="1009650" cy="329565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u="heavy" sz="2000" spc="-10" b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Times New Roman"/>
                <a:cs typeface="Times New Roman"/>
              </a:rPr>
              <a:t>VISION: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36244" y="1857247"/>
            <a:ext cx="624205" cy="329565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356870" indent="-344805">
              <a:lnSpc>
                <a:spcPct val="100000"/>
              </a:lnSpc>
              <a:spcBef>
                <a:spcPts val="90"/>
              </a:spcBef>
              <a:buFont typeface="Arial MT"/>
              <a:buChar char="•"/>
              <a:tabLst>
                <a:tab pos="356870" algn="l"/>
                <a:tab pos="357505" algn="l"/>
              </a:tabLst>
            </a:pPr>
            <a:r>
              <a:rPr dirty="0" sz="2000" spc="-120">
                <a:solidFill>
                  <a:srgbClr val="FFFFFF"/>
                </a:solidFill>
                <a:latin typeface="Times New Roman"/>
                <a:cs typeface="Times New Roman"/>
              </a:rPr>
              <a:t>To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356486" y="1857247"/>
            <a:ext cx="7311390" cy="329565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  <a:tabLst>
                <a:tab pos="899794" algn="l"/>
                <a:tab pos="2628265" algn="l"/>
                <a:tab pos="3530600" algn="l"/>
                <a:tab pos="4835525" algn="l"/>
                <a:tab pos="5412105" algn="l"/>
                <a:tab pos="5820410" algn="l"/>
                <a:tab pos="6835775" algn="l"/>
              </a:tabLst>
            </a:pPr>
            <a:r>
              <a:rPr dirty="0" sz="2000">
                <a:solidFill>
                  <a:srgbClr val="FFFFFF"/>
                </a:solidFill>
                <a:latin typeface="Times New Roman"/>
                <a:cs typeface="Times New Roman"/>
              </a:rPr>
              <a:t>r</a:t>
            </a:r>
            <a:r>
              <a:rPr dirty="0" sz="2000" spc="-5">
                <a:solidFill>
                  <a:srgbClr val="FFFFFF"/>
                </a:solidFill>
                <a:latin typeface="Times New Roman"/>
                <a:cs typeface="Times New Roman"/>
              </a:rPr>
              <a:t>e</a:t>
            </a:r>
            <a:r>
              <a:rPr dirty="0" sz="2000" spc="5">
                <a:solidFill>
                  <a:srgbClr val="FFFFFF"/>
                </a:solidFill>
                <a:latin typeface="Times New Roman"/>
                <a:cs typeface="Times New Roman"/>
              </a:rPr>
              <a:t>d</a:t>
            </a:r>
            <a:r>
              <a:rPr dirty="0" sz="2000" spc="-20">
                <a:solidFill>
                  <a:srgbClr val="FFFFFF"/>
                </a:solidFill>
                <a:latin typeface="Times New Roman"/>
                <a:cs typeface="Times New Roman"/>
              </a:rPr>
              <a:t>u</a:t>
            </a:r>
            <a:r>
              <a:rPr dirty="0" sz="2000" spc="-5">
                <a:solidFill>
                  <a:srgbClr val="FFFFFF"/>
                </a:solidFill>
                <a:latin typeface="Times New Roman"/>
                <a:cs typeface="Times New Roman"/>
              </a:rPr>
              <a:t>ce</a:t>
            </a:r>
            <a:r>
              <a:rPr dirty="0" sz="200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dirty="0" sz="2000" spc="-20">
                <a:solidFill>
                  <a:srgbClr val="FFFFFF"/>
                </a:solidFill>
                <a:latin typeface="Times New Roman"/>
                <a:cs typeface="Times New Roman"/>
              </a:rPr>
              <a:t>un</a:t>
            </a:r>
            <a:r>
              <a:rPr dirty="0" sz="2000" spc="20">
                <a:solidFill>
                  <a:srgbClr val="FFFFFF"/>
                </a:solidFill>
                <a:latin typeface="Times New Roman"/>
                <a:cs typeface="Times New Roman"/>
              </a:rPr>
              <a:t>e</a:t>
            </a:r>
            <a:r>
              <a:rPr dirty="0" sz="2000" spc="-50">
                <a:solidFill>
                  <a:srgbClr val="FFFFFF"/>
                </a:solidFill>
                <a:latin typeface="Times New Roman"/>
                <a:cs typeface="Times New Roman"/>
              </a:rPr>
              <a:t>m</a:t>
            </a:r>
            <a:r>
              <a:rPr dirty="0" sz="2000" spc="5">
                <a:solidFill>
                  <a:srgbClr val="FFFFFF"/>
                </a:solidFill>
                <a:latin typeface="Times New Roman"/>
                <a:cs typeface="Times New Roman"/>
              </a:rPr>
              <a:t>p</a:t>
            </a:r>
            <a:r>
              <a:rPr dirty="0" sz="2000" spc="-5">
                <a:solidFill>
                  <a:srgbClr val="FFFFFF"/>
                </a:solidFill>
                <a:latin typeface="Times New Roman"/>
                <a:cs typeface="Times New Roman"/>
              </a:rPr>
              <a:t>l</a:t>
            </a:r>
            <a:r>
              <a:rPr dirty="0" sz="2000" spc="25">
                <a:solidFill>
                  <a:srgbClr val="FFFFFF"/>
                </a:solidFill>
                <a:latin typeface="Times New Roman"/>
                <a:cs typeface="Times New Roman"/>
              </a:rPr>
              <a:t>o</a:t>
            </a:r>
            <a:r>
              <a:rPr dirty="0" sz="2000" spc="-25">
                <a:solidFill>
                  <a:srgbClr val="FFFFFF"/>
                </a:solidFill>
                <a:latin typeface="Times New Roman"/>
                <a:cs typeface="Times New Roman"/>
              </a:rPr>
              <a:t>ym</a:t>
            </a:r>
            <a:r>
              <a:rPr dirty="0" sz="2000" spc="-5">
                <a:solidFill>
                  <a:srgbClr val="FFFFFF"/>
                </a:solidFill>
                <a:latin typeface="Times New Roman"/>
                <a:cs typeface="Times New Roman"/>
              </a:rPr>
              <a:t>e</a:t>
            </a:r>
            <a:r>
              <a:rPr dirty="0" sz="2000" spc="-15">
                <a:solidFill>
                  <a:srgbClr val="FFFFFF"/>
                </a:solidFill>
                <a:latin typeface="Times New Roman"/>
                <a:cs typeface="Times New Roman"/>
              </a:rPr>
              <a:t>n</a:t>
            </a:r>
            <a:r>
              <a:rPr dirty="0" sz="2000" spc="-5">
                <a:solidFill>
                  <a:srgbClr val="FFFFFF"/>
                </a:solidFill>
                <a:latin typeface="Times New Roman"/>
                <a:cs typeface="Times New Roman"/>
              </a:rPr>
              <a:t>t</a:t>
            </a:r>
            <a:r>
              <a:rPr dirty="0" sz="200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dirty="0" sz="2000" spc="20">
                <a:solidFill>
                  <a:srgbClr val="FFFFFF"/>
                </a:solidFill>
                <a:latin typeface="Times New Roman"/>
                <a:cs typeface="Times New Roman"/>
              </a:rPr>
              <a:t>a</a:t>
            </a:r>
            <a:r>
              <a:rPr dirty="0" sz="2000" spc="-50">
                <a:solidFill>
                  <a:srgbClr val="FFFFFF"/>
                </a:solidFill>
                <a:latin typeface="Times New Roman"/>
                <a:cs typeface="Times New Roman"/>
              </a:rPr>
              <a:t>m</a:t>
            </a:r>
            <a:r>
              <a:rPr dirty="0" sz="2000" spc="5">
                <a:solidFill>
                  <a:srgbClr val="FFFFFF"/>
                </a:solidFill>
                <a:latin typeface="Times New Roman"/>
                <a:cs typeface="Times New Roman"/>
              </a:rPr>
              <a:t>on</a:t>
            </a:r>
            <a:r>
              <a:rPr dirty="0" sz="2000" spc="-5">
                <a:solidFill>
                  <a:srgbClr val="FFFFFF"/>
                </a:solidFill>
                <a:latin typeface="Times New Roman"/>
                <a:cs typeface="Times New Roman"/>
              </a:rPr>
              <a:t>g</a:t>
            </a:r>
            <a:r>
              <a:rPr dirty="0" sz="200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dirty="0" sz="2000" spc="-45">
                <a:solidFill>
                  <a:srgbClr val="FFFFFF"/>
                </a:solidFill>
                <a:latin typeface="Times New Roman"/>
                <a:cs typeface="Times New Roman"/>
              </a:rPr>
              <a:t>y</a:t>
            </a:r>
            <a:r>
              <a:rPr dirty="0" sz="2000" spc="5">
                <a:solidFill>
                  <a:srgbClr val="FFFFFF"/>
                </a:solidFill>
                <a:latin typeface="Times New Roman"/>
                <a:cs typeface="Times New Roman"/>
              </a:rPr>
              <a:t>oun</a:t>
            </a:r>
            <a:r>
              <a:rPr dirty="0" sz="2000" spc="-20">
                <a:solidFill>
                  <a:srgbClr val="FFFFFF"/>
                </a:solidFill>
                <a:latin typeface="Times New Roman"/>
                <a:cs typeface="Times New Roman"/>
              </a:rPr>
              <a:t>g</a:t>
            </a:r>
            <a:r>
              <a:rPr dirty="0" sz="2000" spc="-15">
                <a:solidFill>
                  <a:srgbClr val="FFFFFF"/>
                </a:solidFill>
                <a:latin typeface="Times New Roman"/>
                <a:cs typeface="Times New Roman"/>
              </a:rPr>
              <a:t>s</a:t>
            </a:r>
            <a:r>
              <a:rPr dirty="0" sz="2000" spc="-5">
                <a:solidFill>
                  <a:srgbClr val="FFFFFF"/>
                </a:solidFill>
                <a:latin typeface="Times New Roman"/>
                <a:cs typeface="Times New Roman"/>
              </a:rPr>
              <a:t>te</a:t>
            </a:r>
            <a:r>
              <a:rPr dirty="0" sz="2000">
                <a:solidFill>
                  <a:srgbClr val="FFFFFF"/>
                </a:solidFill>
                <a:latin typeface="Times New Roman"/>
                <a:cs typeface="Times New Roman"/>
              </a:rPr>
              <a:t>r</a:t>
            </a:r>
            <a:r>
              <a:rPr dirty="0" sz="2000" spc="-5">
                <a:solidFill>
                  <a:srgbClr val="FFFFFF"/>
                </a:solidFill>
                <a:latin typeface="Times New Roman"/>
                <a:cs typeface="Times New Roman"/>
              </a:rPr>
              <a:t>s</a:t>
            </a:r>
            <a:r>
              <a:rPr dirty="0" sz="200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dirty="0" sz="2000" spc="-5">
                <a:solidFill>
                  <a:srgbClr val="FFFFFF"/>
                </a:solidFill>
                <a:latin typeface="Times New Roman"/>
                <a:cs typeface="Times New Roman"/>
              </a:rPr>
              <a:t>a</a:t>
            </a:r>
            <a:r>
              <a:rPr dirty="0" sz="2000" spc="-15">
                <a:solidFill>
                  <a:srgbClr val="FFFFFF"/>
                </a:solidFill>
                <a:latin typeface="Times New Roman"/>
                <a:cs typeface="Times New Roman"/>
              </a:rPr>
              <a:t>n</a:t>
            </a:r>
            <a:r>
              <a:rPr dirty="0" sz="2000" spc="-5">
                <a:solidFill>
                  <a:srgbClr val="FFFFFF"/>
                </a:solidFill>
                <a:latin typeface="Times New Roman"/>
                <a:cs typeface="Times New Roman"/>
              </a:rPr>
              <a:t>d</a:t>
            </a:r>
            <a:r>
              <a:rPr dirty="0" sz="200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dirty="0" sz="2000" spc="-10">
                <a:solidFill>
                  <a:srgbClr val="FFFFFF"/>
                </a:solidFill>
                <a:latin typeface="Times New Roman"/>
                <a:cs typeface="Times New Roman"/>
              </a:rPr>
              <a:t>t</a:t>
            </a:r>
            <a:r>
              <a:rPr dirty="0" sz="2000" spc="-5">
                <a:solidFill>
                  <a:srgbClr val="FFFFFF"/>
                </a:solidFill>
                <a:latin typeface="Times New Roman"/>
                <a:cs typeface="Times New Roman"/>
              </a:rPr>
              <a:t>o</a:t>
            </a:r>
            <a:r>
              <a:rPr dirty="0" sz="200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dirty="0" sz="2000" spc="5">
                <a:solidFill>
                  <a:srgbClr val="FFFFFF"/>
                </a:solidFill>
                <a:latin typeface="Times New Roman"/>
                <a:cs typeface="Times New Roman"/>
              </a:rPr>
              <a:t>d</a:t>
            </a:r>
            <a:r>
              <a:rPr dirty="0" sz="2000" spc="-5">
                <a:solidFill>
                  <a:srgbClr val="FFFFFF"/>
                </a:solidFill>
                <a:latin typeface="Times New Roman"/>
                <a:cs typeface="Times New Roman"/>
              </a:rPr>
              <a:t>e</a:t>
            </a:r>
            <a:r>
              <a:rPr dirty="0" sz="2000" spc="-15">
                <a:solidFill>
                  <a:srgbClr val="FFFFFF"/>
                </a:solidFill>
                <a:latin typeface="Times New Roman"/>
                <a:cs typeface="Times New Roman"/>
              </a:rPr>
              <a:t>v</a:t>
            </a:r>
            <a:r>
              <a:rPr dirty="0" sz="2000" spc="-5">
                <a:solidFill>
                  <a:srgbClr val="FFFFFF"/>
                </a:solidFill>
                <a:latin typeface="Times New Roman"/>
                <a:cs typeface="Times New Roman"/>
              </a:rPr>
              <a:t>el</a:t>
            </a:r>
            <a:r>
              <a:rPr dirty="0" sz="2000" spc="5">
                <a:solidFill>
                  <a:srgbClr val="FFFFFF"/>
                </a:solidFill>
                <a:latin typeface="Times New Roman"/>
                <a:cs typeface="Times New Roman"/>
              </a:rPr>
              <a:t>o</a:t>
            </a:r>
            <a:r>
              <a:rPr dirty="0" sz="2000" spc="-5">
                <a:solidFill>
                  <a:srgbClr val="FFFFFF"/>
                </a:solidFill>
                <a:latin typeface="Times New Roman"/>
                <a:cs typeface="Times New Roman"/>
              </a:rPr>
              <a:t>p</a:t>
            </a:r>
            <a:r>
              <a:rPr dirty="0" sz="200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dirty="0" sz="2000" spc="-5">
                <a:solidFill>
                  <a:srgbClr val="FFFFFF"/>
                </a:solidFill>
                <a:latin typeface="Times New Roman"/>
                <a:cs typeface="Times New Roman"/>
              </a:rPr>
              <a:t>t</a:t>
            </a:r>
            <a:r>
              <a:rPr dirty="0" sz="2000" spc="-20">
                <a:solidFill>
                  <a:srgbClr val="FFFFFF"/>
                </a:solidFill>
                <a:latin typeface="Times New Roman"/>
                <a:cs typeface="Times New Roman"/>
              </a:rPr>
              <a:t>h</a:t>
            </a:r>
            <a:r>
              <a:rPr dirty="0" sz="2000" spc="-5">
                <a:solidFill>
                  <a:srgbClr val="FFFFFF"/>
                </a:solidFill>
                <a:latin typeface="Times New Roman"/>
                <a:cs typeface="Times New Roman"/>
              </a:rPr>
              <a:t>eir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36244" y="2053575"/>
            <a:ext cx="1460500" cy="758190"/>
          </a:xfrm>
          <a:prstGeom prst="rect">
            <a:avLst/>
          </a:prstGeom>
        </p:spPr>
        <p:txBody>
          <a:bodyPr wrap="square" lIns="0" tIns="7429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585"/>
              </a:spcBef>
            </a:pPr>
            <a:r>
              <a:rPr dirty="0" sz="2000" spc="-5">
                <a:solidFill>
                  <a:srgbClr val="FFFFFF"/>
                </a:solidFill>
                <a:latin typeface="Times New Roman"/>
                <a:cs typeface="Times New Roman"/>
              </a:rPr>
              <a:t>e</a:t>
            </a:r>
            <a:r>
              <a:rPr dirty="0" sz="2000" spc="-45">
                <a:solidFill>
                  <a:srgbClr val="FFFFFF"/>
                </a:solidFill>
                <a:latin typeface="Times New Roman"/>
                <a:cs typeface="Times New Roman"/>
              </a:rPr>
              <a:t>m</a:t>
            </a:r>
            <a:r>
              <a:rPr dirty="0" sz="2000">
                <a:solidFill>
                  <a:srgbClr val="FFFFFF"/>
                </a:solidFill>
                <a:latin typeface="Times New Roman"/>
                <a:cs typeface="Times New Roman"/>
              </a:rPr>
              <a:t>po</a:t>
            </a:r>
            <a:r>
              <a:rPr dirty="0" sz="2000" spc="-55">
                <a:solidFill>
                  <a:srgbClr val="FFFFFF"/>
                </a:solidFill>
                <a:latin typeface="Times New Roman"/>
                <a:cs typeface="Times New Roman"/>
              </a:rPr>
              <a:t>w</a:t>
            </a:r>
            <a:r>
              <a:rPr dirty="0" sz="2000" spc="-5">
                <a:solidFill>
                  <a:srgbClr val="FFFFFF"/>
                </a:solidFill>
                <a:latin typeface="Times New Roman"/>
                <a:cs typeface="Times New Roman"/>
              </a:rPr>
              <a:t>e</a:t>
            </a:r>
            <a:r>
              <a:rPr dirty="0" sz="2000">
                <a:solidFill>
                  <a:srgbClr val="FFFFFF"/>
                </a:solidFill>
                <a:latin typeface="Times New Roman"/>
                <a:cs typeface="Times New Roman"/>
              </a:rPr>
              <a:t>r</a:t>
            </a:r>
            <a:r>
              <a:rPr dirty="0" sz="2000" spc="-45">
                <a:solidFill>
                  <a:srgbClr val="FFFFFF"/>
                </a:solidFill>
                <a:latin typeface="Times New Roman"/>
                <a:cs typeface="Times New Roman"/>
              </a:rPr>
              <a:t>m</a:t>
            </a:r>
            <a:r>
              <a:rPr dirty="0" sz="2000" spc="-5">
                <a:solidFill>
                  <a:srgbClr val="FFFFFF"/>
                </a:solidFill>
                <a:latin typeface="Times New Roman"/>
                <a:cs typeface="Times New Roman"/>
              </a:rPr>
              <a:t>e</a:t>
            </a:r>
            <a:r>
              <a:rPr dirty="0" sz="2000" spc="-15">
                <a:solidFill>
                  <a:srgbClr val="FFFFFF"/>
                </a:solidFill>
                <a:latin typeface="Times New Roman"/>
                <a:cs typeface="Times New Roman"/>
              </a:rPr>
              <a:t>n</a:t>
            </a:r>
            <a:r>
              <a:rPr dirty="0" sz="2000" spc="-5">
                <a:solidFill>
                  <a:srgbClr val="FFFFFF"/>
                </a:solidFill>
                <a:latin typeface="Times New Roman"/>
                <a:cs typeface="Times New Roman"/>
              </a:rPr>
              <a:t>t</a:t>
            </a:r>
            <a:endParaRPr sz="2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480"/>
              </a:spcBef>
            </a:pPr>
            <a:r>
              <a:rPr dirty="0" u="heavy" sz="2000" spc="-5" b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Times New Roman"/>
                <a:cs typeface="Times New Roman"/>
              </a:rPr>
              <a:t>MISSION: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536244" y="2853893"/>
            <a:ext cx="8133080" cy="1653539"/>
          </a:xfrm>
          <a:prstGeom prst="rect">
            <a:avLst/>
          </a:prstGeom>
        </p:spPr>
        <p:txBody>
          <a:bodyPr wrap="square" lIns="0" tIns="51435" rIns="0" bIns="0" rtlCol="0" vert="horz">
            <a:spAutoFit/>
          </a:bodyPr>
          <a:lstStyle/>
          <a:p>
            <a:pPr algn="just" marL="12700" marR="5080">
              <a:lnSpc>
                <a:spcPct val="86900"/>
              </a:lnSpc>
              <a:spcBef>
                <a:spcPts val="405"/>
              </a:spcBef>
              <a:buFont typeface="Arial MT"/>
              <a:buChar char="•"/>
              <a:tabLst>
                <a:tab pos="357505" algn="l"/>
              </a:tabLst>
            </a:pPr>
            <a:r>
              <a:rPr dirty="0" sz="2000" spc="-10">
                <a:solidFill>
                  <a:srgbClr val="FFFFFF"/>
                </a:solidFill>
                <a:latin typeface="Times New Roman"/>
                <a:cs typeface="Times New Roman"/>
              </a:rPr>
              <a:t>Our</a:t>
            </a:r>
            <a:r>
              <a:rPr dirty="0" sz="2000" spc="-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2000" spc="-10">
                <a:solidFill>
                  <a:srgbClr val="FFFFFF"/>
                </a:solidFill>
                <a:latin typeface="Times New Roman"/>
                <a:cs typeface="Times New Roman"/>
              </a:rPr>
              <a:t>commitment</a:t>
            </a:r>
            <a:r>
              <a:rPr dirty="0" sz="2000" spc="-5">
                <a:solidFill>
                  <a:srgbClr val="FFFFFF"/>
                </a:solidFill>
                <a:latin typeface="Times New Roman"/>
                <a:cs typeface="Times New Roman"/>
              </a:rPr>
              <a:t> is</a:t>
            </a:r>
            <a:r>
              <a:rPr dirty="0" sz="200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2000" spc="-10">
                <a:solidFill>
                  <a:srgbClr val="FFFFFF"/>
                </a:solidFill>
                <a:latin typeface="Times New Roman"/>
                <a:cs typeface="Times New Roman"/>
              </a:rPr>
              <a:t>not</a:t>
            </a:r>
            <a:r>
              <a:rPr dirty="0" sz="2000" spc="-5">
                <a:solidFill>
                  <a:srgbClr val="FFFFFF"/>
                </a:solidFill>
                <a:latin typeface="Times New Roman"/>
                <a:cs typeface="Times New Roman"/>
              </a:rPr>
              <a:t> just</a:t>
            </a:r>
            <a:r>
              <a:rPr dirty="0" sz="200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2000" spc="-10">
                <a:solidFill>
                  <a:srgbClr val="FFFFFF"/>
                </a:solidFill>
                <a:latin typeface="Times New Roman"/>
                <a:cs typeface="Times New Roman"/>
              </a:rPr>
              <a:t>towards</a:t>
            </a:r>
            <a:r>
              <a:rPr dirty="0" sz="2000" spc="-5">
                <a:solidFill>
                  <a:srgbClr val="FFFFFF"/>
                </a:solidFill>
                <a:latin typeface="Times New Roman"/>
                <a:cs typeface="Times New Roman"/>
              </a:rPr>
              <a:t> reaching</a:t>
            </a:r>
            <a:r>
              <a:rPr dirty="0" sz="200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2000" spc="-5">
                <a:solidFill>
                  <a:srgbClr val="FFFFFF"/>
                </a:solidFill>
                <a:latin typeface="Times New Roman"/>
                <a:cs typeface="Times New Roman"/>
              </a:rPr>
              <a:t>an</a:t>
            </a:r>
            <a:r>
              <a:rPr dirty="0" sz="200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2000" spc="-5">
                <a:solidFill>
                  <a:srgbClr val="FFFFFF"/>
                </a:solidFill>
                <a:latin typeface="Times New Roman"/>
                <a:cs typeface="Times New Roman"/>
              </a:rPr>
              <a:t>endpoint,</a:t>
            </a:r>
            <a:r>
              <a:rPr dirty="0" sz="200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2000" spc="-10">
                <a:solidFill>
                  <a:srgbClr val="FFFFFF"/>
                </a:solidFill>
                <a:latin typeface="Times New Roman"/>
                <a:cs typeface="Times New Roman"/>
              </a:rPr>
              <a:t>but</a:t>
            </a:r>
            <a:r>
              <a:rPr dirty="0" sz="2000" spc="-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2000" spc="-10">
                <a:solidFill>
                  <a:srgbClr val="FFFFFF"/>
                </a:solidFill>
                <a:latin typeface="Times New Roman"/>
                <a:cs typeface="Times New Roman"/>
              </a:rPr>
              <a:t>rather </a:t>
            </a:r>
            <a:r>
              <a:rPr dirty="0" sz="2000" spc="-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2000" spc="-10">
                <a:solidFill>
                  <a:srgbClr val="FFFFFF"/>
                </a:solidFill>
                <a:latin typeface="Times New Roman"/>
                <a:cs typeface="Times New Roman"/>
              </a:rPr>
              <a:t>fostering </a:t>
            </a:r>
            <a:r>
              <a:rPr dirty="0" sz="2000" spc="-5">
                <a:solidFill>
                  <a:srgbClr val="FFFFFF"/>
                </a:solidFill>
                <a:latin typeface="Times New Roman"/>
                <a:cs typeface="Times New Roman"/>
              </a:rPr>
              <a:t>an unending </a:t>
            </a:r>
            <a:r>
              <a:rPr dirty="0" sz="2000" spc="-10">
                <a:solidFill>
                  <a:srgbClr val="FFFFFF"/>
                </a:solidFill>
                <a:latin typeface="Times New Roman"/>
                <a:cs typeface="Times New Roman"/>
              </a:rPr>
              <a:t>cycle </a:t>
            </a:r>
            <a:r>
              <a:rPr dirty="0" sz="2000">
                <a:solidFill>
                  <a:srgbClr val="FFFFFF"/>
                </a:solidFill>
                <a:latin typeface="Times New Roman"/>
                <a:cs typeface="Times New Roman"/>
              </a:rPr>
              <a:t>of </a:t>
            </a:r>
            <a:r>
              <a:rPr dirty="0" sz="2000" spc="-5">
                <a:solidFill>
                  <a:srgbClr val="FFFFFF"/>
                </a:solidFill>
                <a:latin typeface="Times New Roman"/>
                <a:cs typeface="Times New Roman"/>
              </a:rPr>
              <a:t>new beginnings. </a:t>
            </a:r>
            <a:r>
              <a:rPr dirty="0" sz="2000" spc="-85">
                <a:solidFill>
                  <a:srgbClr val="FFFFFF"/>
                </a:solidFill>
                <a:latin typeface="Times New Roman"/>
                <a:cs typeface="Times New Roman"/>
              </a:rPr>
              <a:t>We </a:t>
            </a:r>
            <a:r>
              <a:rPr dirty="0" sz="2000">
                <a:solidFill>
                  <a:srgbClr val="FFFFFF"/>
                </a:solidFill>
                <a:latin typeface="Times New Roman"/>
                <a:cs typeface="Times New Roman"/>
              </a:rPr>
              <a:t>are </a:t>
            </a:r>
            <a:r>
              <a:rPr dirty="0" sz="2000" spc="-5">
                <a:solidFill>
                  <a:srgbClr val="FFFFFF"/>
                </a:solidFill>
                <a:latin typeface="Times New Roman"/>
                <a:cs typeface="Times New Roman"/>
              </a:rPr>
              <a:t>dedicated </a:t>
            </a:r>
            <a:r>
              <a:rPr dirty="0" sz="2000" spc="-10">
                <a:solidFill>
                  <a:srgbClr val="FFFFFF"/>
                </a:solidFill>
                <a:latin typeface="Times New Roman"/>
                <a:cs typeface="Times New Roman"/>
              </a:rPr>
              <a:t>to creating </a:t>
            </a:r>
            <a:r>
              <a:rPr dirty="0" sz="2000" spc="-5">
                <a:solidFill>
                  <a:srgbClr val="FFFFFF"/>
                </a:solidFill>
                <a:latin typeface="Times New Roman"/>
                <a:cs typeface="Times New Roman"/>
              </a:rPr>
              <a:t>a </a:t>
            </a:r>
            <a:r>
              <a:rPr dirty="0" sz="200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2000" spc="-10">
                <a:solidFill>
                  <a:srgbClr val="FFFFFF"/>
                </a:solidFill>
                <a:latin typeface="Times New Roman"/>
                <a:cs typeface="Times New Roman"/>
              </a:rPr>
              <a:t>brighter</a:t>
            </a:r>
            <a:r>
              <a:rPr dirty="0" sz="2000" spc="-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2000" spc="-10">
                <a:solidFill>
                  <a:srgbClr val="FFFFFF"/>
                </a:solidFill>
                <a:latin typeface="Times New Roman"/>
                <a:cs typeface="Times New Roman"/>
              </a:rPr>
              <a:t>future</a:t>
            </a:r>
            <a:r>
              <a:rPr dirty="0" sz="2000" spc="-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2000" spc="-10">
                <a:solidFill>
                  <a:srgbClr val="FFFFFF"/>
                </a:solidFill>
                <a:latin typeface="Times New Roman"/>
                <a:cs typeface="Times New Roman"/>
              </a:rPr>
              <a:t>for</a:t>
            </a:r>
            <a:r>
              <a:rPr dirty="0" sz="2000" spc="-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2000" spc="-10">
                <a:solidFill>
                  <a:srgbClr val="FFFFFF"/>
                </a:solidFill>
                <a:latin typeface="Times New Roman"/>
                <a:cs typeface="Times New Roman"/>
              </a:rPr>
              <a:t>our</a:t>
            </a:r>
            <a:r>
              <a:rPr dirty="0" sz="2000" spc="-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2000" spc="-10">
                <a:solidFill>
                  <a:srgbClr val="FFFFFF"/>
                </a:solidFill>
                <a:latin typeface="Times New Roman"/>
                <a:cs typeface="Times New Roman"/>
              </a:rPr>
              <a:t>customers,</a:t>
            </a:r>
            <a:r>
              <a:rPr dirty="0" sz="2000" spc="-5">
                <a:solidFill>
                  <a:srgbClr val="FFFFFF"/>
                </a:solidFill>
                <a:latin typeface="Times New Roman"/>
                <a:cs typeface="Times New Roman"/>
              </a:rPr>
              <a:t> employees,</a:t>
            </a:r>
            <a:r>
              <a:rPr dirty="0" sz="2000">
                <a:solidFill>
                  <a:srgbClr val="FFFFFF"/>
                </a:solidFill>
                <a:latin typeface="Times New Roman"/>
                <a:cs typeface="Times New Roman"/>
              </a:rPr>
              <a:t> partners,</a:t>
            </a:r>
            <a:r>
              <a:rPr dirty="0" sz="2000" spc="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2000" spc="-5">
                <a:solidFill>
                  <a:srgbClr val="FFFFFF"/>
                </a:solidFill>
                <a:latin typeface="Times New Roman"/>
                <a:cs typeface="Times New Roman"/>
              </a:rPr>
              <a:t>investors,</a:t>
            </a:r>
            <a:r>
              <a:rPr dirty="0" sz="200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2000" spc="-10">
                <a:solidFill>
                  <a:srgbClr val="FFFFFF"/>
                </a:solidFill>
                <a:latin typeface="Times New Roman"/>
                <a:cs typeface="Times New Roman"/>
              </a:rPr>
              <a:t>and</a:t>
            </a:r>
            <a:r>
              <a:rPr dirty="0" sz="2000" spc="-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2000" spc="-10">
                <a:solidFill>
                  <a:srgbClr val="FFFFFF"/>
                </a:solidFill>
                <a:latin typeface="Times New Roman"/>
                <a:cs typeface="Times New Roman"/>
              </a:rPr>
              <a:t>the </a:t>
            </a:r>
            <a:r>
              <a:rPr dirty="0" sz="2000" spc="-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2000" spc="-10">
                <a:solidFill>
                  <a:srgbClr val="FFFFFF"/>
                </a:solidFill>
                <a:latin typeface="Times New Roman"/>
                <a:cs typeface="Times New Roman"/>
              </a:rPr>
              <a:t>communities</a:t>
            </a:r>
            <a:r>
              <a:rPr dirty="0" sz="2000" spc="7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2000" spc="5">
                <a:solidFill>
                  <a:srgbClr val="FFFFFF"/>
                </a:solidFill>
                <a:latin typeface="Times New Roman"/>
                <a:cs typeface="Times New Roman"/>
              </a:rPr>
              <a:t>in</a:t>
            </a:r>
            <a:r>
              <a:rPr dirty="0" sz="2000" spc="9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2000" spc="-10">
                <a:solidFill>
                  <a:srgbClr val="FFFFFF"/>
                </a:solidFill>
                <a:latin typeface="Times New Roman"/>
                <a:cs typeface="Times New Roman"/>
              </a:rPr>
              <a:t>which</a:t>
            </a:r>
            <a:r>
              <a:rPr dirty="0" sz="2000" spc="9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2000" spc="-20">
                <a:solidFill>
                  <a:srgbClr val="FFFFFF"/>
                </a:solidFill>
                <a:latin typeface="Times New Roman"/>
                <a:cs typeface="Times New Roman"/>
              </a:rPr>
              <a:t>we</a:t>
            </a:r>
            <a:r>
              <a:rPr dirty="0" sz="2000" spc="8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FFFFFF"/>
                </a:solidFill>
                <a:latin typeface="Times New Roman"/>
                <a:cs typeface="Times New Roman"/>
              </a:rPr>
              <a:t>operate.</a:t>
            </a:r>
            <a:r>
              <a:rPr dirty="0" sz="2000" spc="9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2000" spc="-10">
                <a:solidFill>
                  <a:srgbClr val="FFFFFF"/>
                </a:solidFill>
                <a:latin typeface="Times New Roman"/>
                <a:cs typeface="Times New Roman"/>
              </a:rPr>
              <a:t>Our</a:t>
            </a:r>
            <a:r>
              <a:rPr dirty="0" sz="2000" spc="8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2000" spc="-10">
                <a:solidFill>
                  <a:srgbClr val="FFFFFF"/>
                </a:solidFill>
                <a:latin typeface="Times New Roman"/>
                <a:cs typeface="Times New Roman"/>
              </a:rPr>
              <a:t>mission</a:t>
            </a:r>
            <a:r>
              <a:rPr dirty="0" sz="2000" spc="7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2000" spc="-10">
                <a:solidFill>
                  <a:srgbClr val="FFFFFF"/>
                </a:solidFill>
                <a:latin typeface="Times New Roman"/>
                <a:cs typeface="Times New Roman"/>
              </a:rPr>
              <a:t>is</a:t>
            </a:r>
            <a:r>
              <a:rPr dirty="0" sz="2000" spc="7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2000" spc="-10">
                <a:solidFill>
                  <a:srgbClr val="FFFFFF"/>
                </a:solidFill>
                <a:latin typeface="Times New Roman"/>
                <a:cs typeface="Times New Roman"/>
              </a:rPr>
              <a:t>to</a:t>
            </a:r>
            <a:r>
              <a:rPr dirty="0" sz="2000" spc="9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2000" spc="-5">
                <a:solidFill>
                  <a:srgbClr val="FFFFFF"/>
                </a:solidFill>
                <a:latin typeface="Times New Roman"/>
                <a:cs typeface="Times New Roman"/>
              </a:rPr>
              <a:t>protect,</a:t>
            </a:r>
            <a:r>
              <a:rPr dirty="0" sz="2000" spc="9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2000" spc="-10">
                <a:solidFill>
                  <a:srgbClr val="FFFFFF"/>
                </a:solidFill>
                <a:latin typeface="Times New Roman"/>
                <a:cs typeface="Times New Roman"/>
              </a:rPr>
              <a:t>nurture,</a:t>
            </a:r>
            <a:r>
              <a:rPr dirty="0" sz="2000" spc="10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2000" spc="-10">
                <a:solidFill>
                  <a:srgbClr val="FFFFFF"/>
                </a:solidFill>
                <a:latin typeface="Times New Roman"/>
                <a:cs typeface="Times New Roman"/>
              </a:rPr>
              <a:t>and</a:t>
            </a:r>
            <a:r>
              <a:rPr dirty="0" sz="2000" spc="9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2000" spc="-5">
                <a:solidFill>
                  <a:srgbClr val="FFFFFF"/>
                </a:solidFill>
                <a:latin typeface="Times New Roman"/>
                <a:cs typeface="Times New Roman"/>
              </a:rPr>
              <a:t>build </a:t>
            </a:r>
            <a:r>
              <a:rPr dirty="0" sz="2000" spc="-49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2000" spc="-5">
                <a:solidFill>
                  <a:srgbClr val="FFFFFF"/>
                </a:solidFill>
                <a:latin typeface="Times New Roman"/>
                <a:cs typeface="Times New Roman"/>
              </a:rPr>
              <a:t>a</a:t>
            </a:r>
            <a:r>
              <a:rPr dirty="0" sz="2000" spc="22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2000" spc="-10">
                <a:solidFill>
                  <a:srgbClr val="FFFFFF"/>
                </a:solidFill>
                <a:latin typeface="Times New Roman"/>
                <a:cs typeface="Times New Roman"/>
              </a:rPr>
              <a:t>better</a:t>
            </a:r>
            <a:r>
              <a:rPr dirty="0" sz="2000" spc="24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2000" spc="-10">
                <a:solidFill>
                  <a:srgbClr val="FFFFFF"/>
                </a:solidFill>
                <a:latin typeface="Times New Roman"/>
                <a:cs typeface="Times New Roman"/>
              </a:rPr>
              <a:t>tomorrow</a:t>
            </a:r>
            <a:r>
              <a:rPr dirty="0" sz="2000" spc="19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2000" spc="-10">
                <a:solidFill>
                  <a:srgbClr val="FFFFFF"/>
                </a:solidFill>
                <a:latin typeface="Times New Roman"/>
                <a:cs typeface="Times New Roman"/>
              </a:rPr>
              <a:t>for</a:t>
            </a:r>
            <a:r>
              <a:rPr dirty="0" sz="2000" spc="24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2000" spc="-5">
                <a:solidFill>
                  <a:srgbClr val="FFFFFF"/>
                </a:solidFill>
                <a:latin typeface="Times New Roman"/>
                <a:cs typeface="Times New Roman"/>
              </a:rPr>
              <a:t>all,</a:t>
            </a:r>
            <a:r>
              <a:rPr dirty="0" sz="2000" spc="23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2000" spc="-5">
                <a:solidFill>
                  <a:srgbClr val="FFFFFF"/>
                </a:solidFill>
                <a:latin typeface="Times New Roman"/>
                <a:cs typeface="Times New Roman"/>
              </a:rPr>
              <a:t>as</a:t>
            </a:r>
            <a:r>
              <a:rPr dirty="0" sz="2000" spc="16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2000" spc="-20">
                <a:solidFill>
                  <a:srgbClr val="FFFFFF"/>
                </a:solidFill>
                <a:latin typeface="Times New Roman"/>
                <a:cs typeface="Times New Roman"/>
              </a:rPr>
              <a:t>we</a:t>
            </a:r>
            <a:r>
              <a:rPr dirty="0" sz="2000" spc="254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2000" spc="-10">
                <a:solidFill>
                  <a:srgbClr val="FFFFFF"/>
                </a:solidFill>
                <a:latin typeface="Times New Roman"/>
                <a:cs typeface="Times New Roman"/>
              </a:rPr>
              <a:t>work</a:t>
            </a:r>
            <a:r>
              <a:rPr dirty="0" sz="2000" spc="22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2000" spc="-5">
                <a:solidFill>
                  <a:srgbClr val="FFFFFF"/>
                </a:solidFill>
                <a:latin typeface="Times New Roman"/>
                <a:cs typeface="Times New Roman"/>
              </a:rPr>
              <a:t>tirelessly</a:t>
            </a:r>
            <a:r>
              <a:rPr dirty="0" sz="2000" spc="19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2000" spc="-5">
                <a:solidFill>
                  <a:srgbClr val="FFFFFF"/>
                </a:solidFill>
                <a:latin typeface="Times New Roman"/>
                <a:cs typeface="Times New Roman"/>
              </a:rPr>
              <a:t>to</a:t>
            </a:r>
            <a:r>
              <a:rPr dirty="0" sz="2000" spc="24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2000" spc="-15">
                <a:solidFill>
                  <a:srgbClr val="FFFFFF"/>
                </a:solidFill>
                <a:latin typeface="Times New Roman"/>
                <a:cs typeface="Times New Roman"/>
              </a:rPr>
              <a:t>make</a:t>
            </a:r>
            <a:r>
              <a:rPr dirty="0" sz="2000" spc="23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2000" spc="-5">
                <a:solidFill>
                  <a:srgbClr val="FFFFFF"/>
                </a:solidFill>
                <a:latin typeface="Times New Roman"/>
                <a:cs typeface="Times New Roman"/>
              </a:rPr>
              <a:t>a</a:t>
            </a:r>
            <a:r>
              <a:rPr dirty="0" sz="2000" spc="22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2000" spc="-10">
                <a:solidFill>
                  <a:srgbClr val="FFFFFF"/>
                </a:solidFill>
                <a:latin typeface="Times New Roman"/>
                <a:cs typeface="Times New Roman"/>
              </a:rPr>
              <a:t>positive</a:t>
            </a:r>
            <a:r>
              <a:rPr dirty="0" sz="2000" spc="24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2000" spc="-10">
                <a:solidFill>
                  <a:srgbClr val="FFFFFF"/>
                </a:solidFill>
                <a:latin typeface="Times New Roman"/>
                <a:cs typeface="Times New Roman"/>
              </a:rPr>
              <a:t>impact</a:t>
            </a:r>
            <a:r>
              <a:rPr dirty="0" sz="2000" spc="23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2000" spc="5">
                <a:solidFill>
                  <a:srgbClr val="FFFFFF"/>
                </a:solidFill>
                <a:latin typeface="Times New Roman"/>
                <a:cs typeface="Times New Roman"/>
              </a:rPr>
              <a:t>on </a:t>
            </a:r>
            <a:r>
              <a:rPr dirty="0" sz="2000" spc="-49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2000" spc="-1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dirty="0" sz="200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2000" spc="-10">
                <a:solidFill>
                  <a:srgbClr val="FFFFFF"/>
                </a:solidFill>
                <a:latin typeface="Times New Roman"/>
                <a:cs typeface="Times New Roman"/>
              </a:rPr>
              <a:t>lives</a:t>
            </a:r>
            <a:r>
              <a:rPr dirty="0" sz="2000" spc="2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2000" spc="-30">
                <a:solidFill>
                  <a:srgbClr val="FFFFFF"/>
                </a:solidFill>
                <a:latin typeface="Times New Roman"/>
                <a:cs typeface="Times New Roman"/>
              </a:rPr>
              <a:t>we</a:t>
            </a:r>
            <a:r>
              <a:rPr dirty="0" sz="2000" spc="5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2000" spc="-10">
                <a:solidFill>
                  <a:srgbClr val="FFFFFF"/>
                </a:solidFill>
                <a:latin typeface="Times New Roman"/>
                <a:cs typeface="Times New Roman"/>
              </a:rPr>
              <a:t>touch</a:t>
            </a:r>
            <a:endParaRPr sz="2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0" y="0"/>
            <a:ext cx="9144000" cy="5145405"/>
            <a:chOff x="0" y="0"/>
            <a:chExt cx="9144000" cy="5145405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0" y="0"/>
              <a:ext cx="9144000" cy="5145023"/>
            </a:xfrm>
            <a:prstGeom prst="rect">
              <a:avLst/>
            </a:prstGeom>
          </p:spPr>
        </p:pic>
        <p:pic>
          <p:nvPicPr>
            <p:cNvPr id="4" name="object 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350520" y="1624583"/>
              <a:ext cx="6478397" cy="1619884"/>
            </a:xfrm>
            <a:prstGeom prst="rect">
              <a:avLst/>
            </a:prstGeom>
          </p:spPr>
        </p:pic>
      </p:grp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638962" y="1763979"/>
            <a:ext cx="5738495" cy="1123315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dirty="0" sz="3600">
                <a:solidFill>
                  <a:srgbClr val="FFFFFF"/>
                </a:solidFill>
              </a:rPr>
              <a:t>“</a:t>
            </a:r>
            <a:r>
              <a:rPr dirty="0" sz="3600" spc="-280">
                <a:solidFill>
                  <a:srgbClr val="FFFFFF"/>
                </a:solidFill>
              </a:rPr>
              <a:t>I</a:t>
            </a:r>
            <a:r>
              <a:rPr dirty="0" sz="3600" spc="-300">
                <a:solidFill>
                  <a:srgbClr val="FFFFFF"/>
                </a:solidFill>
              </a:rPr>
              <a:t>T</a:t>
            </a:r>
            <a:r>
              <a:rPr dirty="0" sz="3600" spc="-390">
                <a:solidFill>
                  <a:srgbClr val="FFFFFF"/>
                </a:solidFill>
              </a:rPr>
              <a:t>’</a:t>
            </a:r>
            <a:r>
              <a:rPr dirty="0" sz="3600" spc="-5">
                <a:solidFill>
                  <a:srgbClr val="FFFFFF"/>
                </a:solidFill>
              </a:rPr>
              <a:t>S</a:t>
            </a:r>
            <a:r>
              <a:rPr dirty="0" sz="3600" spc="-70">
                <a:solidFill>
                  <a:srgbClr val="FFFFFF"/>
                </a:solidFill>
              </a:rPr>
              <a:t> </a:t>
            </a:r>
            <a:r>
              <a:rPr dirty="0" sz="3600" spc="125">
                <a:solidFill>
                  <a:srgbClr val="FFFFFF"/>
                </a:solidFill>
              </a:rPr>
              <a:t>A</a:t>
            </a:r>
            <a:r>
              <a:rPr dirty="0" sz="3600" spc="-10">
                <a:solidFill>
                  <a:srgbClr val="FFFFFF"/>
                </a:solidFill>
              </a:rPr>
              <a:t> </a:t>
            </a:r>
            <a:r>
              <a:rPr dirty="0" sz="3600" spc="-305">
                <a:solidFill>
                  <a:srgbClr val="FFFFFF"/>
                </a:solidFill>
              </a:rPr>
              <a:t>R</a:t>
            </a:r>
            <a:r>
              <a:rPr dirty="0" sz="3600" spc="-280">
                <a:solidFill>
                  <a:srgbClr val="FFFFFF"/>
                </a:solidFill>
              </a:rPr>
              <a:t>I</a:t>
            </a:r>
            <a:r>
              <a:rPr dirty="0" sz="3600" spc="-335">
                <a:solidFill>
                  <a:srgbClr val="FFFFFF"/>
                </a:solidFill>
              </a:rPr>
              <a:t>G</a:t>
            </a:r>
            <a:r>
              <a:rPr dirty="0" sz="3600" spc="-530">
                <a:solidFill>
                  <a:srgbClr val="FFFFFF"/>
                </a:solidFill>
              </a:rPr>
              <a:t>H</a:t>
            </a:r>
            <a:r>
              <a:rPr dirty="0" sz="3600" spc="-320">
                <a:solidFill>
                  <a:srgbClr val="FFFFFF"/>
                </a:solidFill>
              </a:rPr>
              <a:t>T</a:t>
            </a:r>
            <a:r>
              <a:rPr dirty="0" sz="3600" spc="-80">
                <a:solidFill>
                  <a:srgbClr val="FFFFFF"/>
                </a:solidFill>
              </a:rPr>
              <a:t> </a:t>
            </a:r>
            <a:r>
              <a:rPr dirty="0" sz="3600" spc="-300">
                <a:solidFill>
                  <a:srgbClr val="FFFFFF"/>
                </a:solidFill>
              </a:rPr>
              <a:t>T</a:t>
            </a:r>
            <a:r>
              <a:rPr dirty="0" sz="3600" spc="-280">
                <a:solidFill>
                  <a:srgbClr val="FFFFFF"/>
                </a:solidFill>
              </a:rPr>
              <a:t>I</a:t>
            </a:r>
            <a:r>
              <a:rPr dirty="0" sz="3600" spc="-740">
                <a:solidFill>
                  <a:srgbClr val="FFFFFF"/>
                </a:solidFill>
              </a:rPr>
              <a:t>M</a:t>
            </a:r>
            <a:r>
              <a:rPr dirty="0" sz="3600" spc="-165">
                <a:solidFill>
                  <a:srgbClr val="FFFFFF"/>
                </a:solidFill>
              </a:rPr>
              <a:t>E</a:t>
            </a:r>
            <a:r>
              <a:rPr dirty="0" sz="3600" spc="-95">
                <a:solidFill>
                  <a:srgbClr val="FFFFFF"/>
                </a:solidFill>
              </a:rPr>
              <a:t> </a:t>
            </a:r>
            <a:r>
              <a:rPr dirty="0" sz="3600" spc="-300">
                <a:solidFill>
                  <a:srgbClr val="FFFFFF"/>
                </a:solidFill>
              </a:rPr>
              <a:t>T</a:t>
            </a:r>
            <a:r>
              <a:rPr dirty="0" sz="3600" spc="-555">
                <a:solidFill>
                  <a:srgbClr val="FFFFFF"/>
                </a:solidFill>
              </a:rPr>
              <a:t>O</a:t>
            </a:r>
            <a:r>
              <a:rPr dirty="0" sz="3600" spc="-10">
                <a:solidFill>
                  <a:srgbClr val="FFFFFF"/>
                </a:solidFill>
              </a:rPr>
              <a:t> </a:t>
            </a:r>
            <a:r>
              <a:rPr dirty="0" sz="3600" spc="65">
                <a:solidFill>
                  <a:srgbClr val="FFFFFF"/>
                </a:solidFill>
              </a:rPr>
              <a:t>J</a:t>
            </a:r>
            <a:r>
              <a:rPr dirty="0" sz="3600" spc="-530">
                <a:solidFill>
                  <a:srgbClr val="FFFFFF"/>
                </a:solidFill>
              </a:rPr>
              <a:t>O</a:t>
            </a:r>
            <a:r>
              <a:rPr dirty="0" sz="3600" spc="-270">
                <a:solidFill>
                  <a:srgbClr val="FFFFFF"/>
                </a:solidFill>
              </a:rPr>
              <a:t>IN  </a:t>
            </a:r>
            <a:r>
              <a:rPr dirty="0" sz="3600" spc="-25">
                <a:solidFill>
                  <a:srgbClr val="FFFFFF"/>
                </a:solidFill>
              </a:rPr>
              <a:t>ALASS</a:t>
            </a:r>
            <a:r>
              <a:rPr dirty="0" sz="3600" spc="-70">
                <a:solidFill>
                  <a:srgbClr val="FFFFFF"/>
                </a:solidFill>
              </a:rPr>
              <a:t> </a:t>
            </a:r>
            <a:r>
              <a:rPr dirty="0" sz="3600" spc="-430">
                <a:solidFill>
                  <a:srgbClr val="FFFFFF"/>
                </a:solidFill>
              </a:rPr>
              <a:t>COMMUNITY”</a:t>
            </a:r>
            <a:endParaRPr sz="36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56031" y="283514"/>
            <a:ext cx="8334629" cy="1022426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536244" y="409143"/>
            <a:ext cx="7749540" cy="574675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600">
                <a:solidFill>
                  <a:srgbClr val="FFFFFF"/>
                </a:solidFill>
              </a:rPr>
              <a:t>G</a:t>
            </a:r>
            <a:r>
              <a:rPr dirty="0" sz="3600" spc="-270">
                <a:solidFill>
                  <a:srgbClr val="FFFFFF"/>
                </a:solidFill>
              </a:rPr>
              <a:t>A</a:t>
            </a:r>
            <a:r>
              <a:rPr dirty="0" sz="3600">
                <a:solidFill>
                  <a:srgbClr val="FFFFFF"/>
                </a:solidFill>
              </a:rPr>
              <a:t>TE</a:t>
            </a:r>
            <a:r>
              <a:rPr dirty="0" sz="3600" spc="-415">
                <a:solidFill>
                  <a:srgbClr val="FFFFFF"/>
                </a:solidFill>
              </a:rPr>
              <a:t>W</a:t>
            </a:r>
            <a:r>
              <a:rPr dirty="0" sz="3600" spc="-350">
                <a:solidFill>
                  <a:srgbClr val="FFFFFF"/>
                </a:solidFill>
              </a:rPr>
              <a:t>A</a:t>
            </a:r>
            <a:r>
              <a:rPr dirty="0" sz="3600">
                <a:solidFill>
                  <a:srgbClr val="FFFFFF"/>
                </a:solidFill>
              </a:rPr>
              <a:t>Y</a:t>
            </a:r>
            <a:r>
              <a:rPr dirty="0" sz="3600" spc="-190">
                <a:solidFill>
                  <a:srgbClr val="FFFFFF"/>
                </a:solidFill>
              </a:rPr>
              <a:t> </a:t>
            </a:r>
            <a:r>
              <a:rPr dirty="0" sz="3600" spc="-80">
                <a:solidFill>
                  <a:srgbClr val="FFFFFF"/>
                </a:solidFill>
              </a:rPr>
              <a:t>T</a:t>
            </a:r>
            <a:r>
              <a:rPr dirty="0" sz="3600">
                <a:solidFill>
                  <a:srgbClr val="FFFFFF"/>
                </a:solidFill>
              </a:rPr>
              <a:t>O</a:t>
            </a:r>
            <a:r>
              <a:rPr dirty="0" sz="3600" spc="-180">
                <a:solidFill>
                  <a:srgbClr val="FFFFFF"/>
                </a:solidFill>
              </a:rPr>
              <a:t> </a:t>
            </a:r>
            <a:r>
              <a:rPr dirty="0" sz="3600">
                <a:solidFill>
                  <a:srgbClr val="FFFFFF"/>
                </a:solidFill>
              </a:rPr>
              <a:t>A</a:t>
            </a:r>
            <a:r>
              <a:rPr dirty="0" sz="3600" spc="-15">
                <a:solidFill>
                  <a:srgbClr val="FFFFFF"/>
                </a:solidFill>
              </a:rPr>
              <a:t>L</a:t>
            </a:r>
            <a:r>
              <a:rPr dirty="0" sz="3600">
                <a:solidFill>
                  <a:srgbClr val="FFFFFF"/>
                </a:solidFill>
              </a:rPr>
              <a:t>A</a:t>
            </a:r>
            <a:r>
              <a:rPr dirty="0" sz="3600" spc="-25">
                <a:solidFill>
                  <a:srgbClr val="FFFFFF"/>
                </a:solidFill>
              </a:rPr>
              <a:t>S</a:t>
            </a:r>
            <a:r>
              <a:rPr dirty="0" sz="3600">
                <a:solidFill>
                  <a:srgbClr val="FFFFFF"/>
                </a:solidFill>
              </a:rPr>
              <a:t>S</a:t>
            </a:r>
            <a:r>
              <a:rPr dirty="0" sz="3600" spc="-5">
                <a:solidFill>
                  <a:srgbClr val="FFFFFF"/>
                </a:solidFill>
              </a:rPr>
              <a:t> </a:t>
            </a:r>
            <a:r>
              <a:rPr dirty="0" sz="3600">
                <a:solidFill>
                  <a:srgbClr val="FFFFFF"/>
                </a:solidFill>
              </a:rPr>
              <a:t>COM</a:t>
            </a:r>
            <a:r>
              <a:rPr dirty="0" sz="3600" spc="5">
                <a:solidFill>
                  <a:srgbClr val="FFFFFF"/>
                </a:solidFill>
              </a:rPr>
              <a:t>M</a:t>
            </a:r>
            <a:r>
              <a:rPr dirty="0" sz="3600">
                <a:solidFill>
                  <a:srgbClr val="FFFFFF"/>
                </a:solidFill>
              </a:rPr>
              <a:t>U</a:t>
            </a:r>
            <a:r>
              <a:rPr dirty="0" sz="3600" spc="-20">
                <a:solidFill>
                  <a:srgbClr val="FFFFFF"/>
                </a:solidFill>
              </a:rPr>
              <a:t>N</a:t>
            </a:r>
            <a:r>
              <a:rPr dirty="0" sz="3600">
                <a:solidFill>
                  <a:srgbClr val="FFFFFF"/>
                </a:solidFill>
              </a:rPr>
              <a:t>I</a:t>
            </a:r>
            <a:r>
              <a:rPr dirty="0" sz="3600" spc="-15">
                <a:solidFill>
                  <a:srgbClr val="FFFFFF"/>
                </a:solidFill>
              </a:rPr>
              <a:t>T</a:t>
            </a:r>
            <a:r>
              <a:rPr dirty="0" sz="3600">
                <a:solidFill>
                  <a:srgbClr val="FFFFFF"/>
                </a:solidFill>
              </a:rPr>
              <a:t>Y</a:t>
            </a:r>
            <a:endParaRPr sz="3600"/>
          </a:p>
        </p:txBody>
      </p:sp>
      <p:grpSp>
        <p:nvGrpSpPr>
          <p:cNvPr id="4" name="object 4"/>
          <p:cNvGrpSpPr/>
          <p:nvPr/>
        </p:nvGrpSpPr>
        <p:grpSpPr>
          <a:xfrm>
            <a:off x="2359151" y="1640713"/>
            <a:ext cx="4371340" cy="3369945"/>
            <a:chOff x="2359151" y="1640713"/>
            <a:chExt cx="4371340" cy="3369945"/>
          </a:xfrm>
        </p:grpSpPr>
        <p:pic>
          <p:nvPicPr>
            <p:cNvPr id="5" name="object 5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653918" y="1713230"/>
              <a:ext cx="109728" cy="109600"/>
            </a:xfrm>
            <a:prstGeom prst="rect">
              <a:avLst/>
            </a:prstGeom>
          </p:spPr>
        </p:pic>
        <p:pic>
          <p:nvPicPr>
            <p:cNvPr id="6" name="object 6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2986531" y="1640713"/>
              <a:ext cx="3560826" cy="268477"/>
            </a:xfrm>
            <a:prstGeom prst="rect">
              <a:avLst/>
            </a:prstGeom>
          </p:spPr>
        </p:pic>
        <p:pic>
          <p:nvPicPr>
            <p:cNvPr id="7" name="object 7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2584703" y="2264600"/>
              <a:ext cx="3916679" cy="2517711"/>
            </a:xfrm>
            <a:prstGeom prst="rect">
              <a:avLst/>
            </a:prstGeom>
          </p:spPr>
        </p:pic>
        <p:sp>
          <p:nvSpPr>
            <p:cNvPr id="8" name="object 8"/>
            <p:cNvSpPr/>
            <p:nvPr/>
          </p:nvSpPr>
          <p:spPr>
            <a:xfrm>
              <a:off x="2359152" y="2038603"/>
              <a:ext cx="4371340" cy="2971800"/>
            </a:xfrm>
            <a:custGeom>
              <a:avLst/>
              <a:gdLst/>
              <a:ahLst/>
              <a:cxnLst/>
              <a:rect l="l" t="t" r="r" b="b"/>
              <a:pathLst>
                <a:path w="4371340" h="2971800">
                  <a:moveTo>
                    <a:pt x="4187952" y="182880"/>
                  </a:moveTo>
                  <a:lnTo>
                    <a:pt x="182880" y="182880"/>
                  </a:lnTo>
                  <a:lnTo>
                    <a:pt x="182880" y="228600"/>
                  </a:lnTo>
                  <a:lnTo>
                    <a:pt x="182880" y="2743200"/>
                  </a:lnTo>
                  <a:lnTo>
                    <a:pt x="182880" y="2788920"/>
                  </a:lnTo>
                  <a:lnTo>
                    <a:pt x="4187952" y="2788920"/>
                  </a:lnTo>
                  <a:lnTo>
                    <a:pt x="4187952" y="2743720"/>
                  </a:lnTo>
                  <a:lnTo>
                    <a:pt x="4187952" y="2743200"/>
                  </a:lnTo>
                  <a:lnTo>
                    <a:pt x="4187952" y="229108"/>
                  </a:lnTo>
                  <a:lnTo>
                    <a:pt x="4142232" y="229108"/>
                  </a:lnTo>
                  <a:lnTo>
                    <a:pt x="4142232" y="2743200"/>
                  </a:lnTo>
                  <a:lnTo>
                    <a:pt x="228600" y="2743200"/>
                  </a:lnTo>
                  <a:lnTo>
                    <a:pt x="228600" y="228600"/>
                  </a:lnTo>
                  <a:lnTo>
                    <a:pt x="4187952" y="228600"/>
                  </a:lnTo>
                  <a:lnTo>
                    <a:pt x="4187952" y="182880"/>
                  </a:lnTo>
                  <a:close/>
                </a:path>
                <a:path w="4371340" h="2971800">
                  <a:moveTo>
                    <a:pt x="4370832" y="0"/>
                  </a:moveTo>
                  <a:lnTo>
                    <a:pt x="0" y="0"/>
                  </a:lnTo>
                  <a:lnTo>
                    <a:pt x="0" y="137160"/>
                  </a:lnTo>
                  <a:lnTo>
                    <a:pt x="0" y="2834640"/>
                  </a:lnTo>
                  <a:lnTo>
                    <a:pt x="0" y="2971800"/>
                  </a:lnTo>
                  <a:lnTo>
                    <a:pt x="4370832" y="2971800"/>
                  </a:lnTo>
                  <a:lnTo>
                    <a:pt x="4370832" y="2835148"/>
                  </a:lnTo>
                  <a:lnTo>
                    <a:pt x="4370832" y="2834640"/>
                  </a:lnTo>
                  <a:lnTo>
                    <a:pt x="4370832" y="137668"/>
                  </a:lnTo>
                  <a:lnTo>
                    <a:pt x="4233672" y="137668"/>
                  </a:lnTo>
                  <a:lnTo>
                    <a:pt x="4233672" y="2834640"/>
                  </a:lnTo>
                  <a:lnTo>
                    <a:pt x="137160" y="2834640"/>
                  </a:lnTo>
                  <a:lnTo>
                    <a:pt x="137160" y="137160"/>
                  </a:lnTo>
                  <a:lnTo>
                    <a:pt x="4370832" y="137160"/>
                  </a:lnTo>
                  <a:lnTo>
                    <a:pt x="4370832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</p:grp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22300" y="500837"/>
            <a:ext cx="5443855" cy="300355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spc="-15"/>
              <a:t>What</a:t>
            </a:r>
            <a:r>
              <a:rPr dirty="0" sz="1800" spc="45"/>
              <a:t> </a:t>
            </a:r>
            <a:r>
              <a:rPr dirty="0" sz="1800" spc="-20"/>
              <a:t>are</a:t>
            </a:r>
            <a:r>
              <a:rPr dirty="0" sz="1800" spc="-10"/>
              <a:t> </a:t>
            </a:r>
            <a:r>
              <a:rPr dirty="0" sz="1800" spc="-5"/>
              <a:t>the</a:t>
            </a:r>
            <a:r>
              <a:rPr dirty="0" sz="1800" spc="15"/>
              <a:t> </a:t>
            </a:r>
            <a:r>
              <a:rPr dirty="0" sz="1800" spc="-5"/>
              <a:t>things</a:t>
            </a:r>
            <a:r>
              <a:rPr dirty="0" sz="1800" spc="20"/>
              <a:t> we</a:t>
            </a:r>
            <a:r>
              <a:rPr dirty="0" sz="1800" spc="-55"/>
              <a:t> </a:t>
            </a:r>
            <a:r>
              <a:rPr dirty="0" sz="1800" spc="10"/>
              <a:t>will</a:t>
            </a:r>
            <a:r>
              <a:rPr dirty="0" sz="1800" spc="-65"/>
              <a:t> </a:t>
            </a:r>
            <a:r>
              <a:rPr dirty="0" sz="1800" spc="-5"/>
              <a:t>get</a:t>
            </a:r>
            <a:r>
              <a:rPr dirty="0" sz="1800"/>
              <a:t> </a:t>
            </a:r>
            <a:r>
              <a:rPr dirty="0" sz="1800" spc="-15"/>
              <a:t>through</a:t>
            </a:r>
            <a:r>
              <a:rPr dirty="0" sz="1800" spc="30"/>
              <a:t> </a:t>
            </a:r>
            <a:r>
              <a:rPr dirty="0" sz="1800" spc="-5"/>
              <a:t>this</a:t>
            </a:r>
            <a:r>
              <a:rPr dirty="0" sz="1800" spc="25"/>
              <a:t> </a:t>
            </a:r>
            <a:r>
              <a:rPr dirty="0" sz="1800"/>
              <a:t>–</a:t>
            </a:r>
            <a:r>
              <a:rPr dirty="0" sz="1800" spc="-10"/>
              <a:t> </a:t>
            </a:r>
            <a:r>
              <a:rPr dirty="0" sz="1800" spc="-5"/>
              <a:t>see</a:t>
            </a:r>
            <a:r>
              <a:rPr dirty="0" sz="1800" spc="15"/>
              <a:t> </a:t>
            </a:r>
            <a:r>
              <a:rPr dirty="0" sz="1800" spc="-10"/>
              <a:t>below</a:t>
            </a:r>
            <a:endParaRPr sz="1800"/>
          </a:p>
        </p:txBody>
      </p:sp>
      <p:sp>
        <p:nvSpPr>
          <p:cNvPr id="3" name="object 3"/>
          <p:cNvSpPr txBox="1"/>
          <p:nvPr/>
        </p:nvSpPr>
        <p:spPr>
          <a:xfrm>
            <a:off x="222300" y="889729"/>
            <a:ext cx="6232525" cy="3827779"/>
          </a:xfrm>
          <a:prstGeom prst="rect">
            <a:avLst/>
          </a:prstGeom>
        </p:spPr>
        <p:txBody>
          <a:bodyPr wrap="square" lIns="0" tIns="40640" rIns="0" bIns="0" rtlCol="0" vert="horz">
            <a:spAutoFit/>
          </a:bodyPr>
          <a:lstStyle/>
          <a:p>
            <a:pPr marL="215900" indent="-203835">
              <a:lnSpc>
                <a:spcPct val="100000"/>
              </a:lnSpc>
              <a:spcBef>
                <a:spcPts val="320"/>
              </a:spcBef>
              <a:buAutoNum type="arabicPeriod"/>
              <a:tabLst>
                <a:tab pos="216535" algn="l"/>
              </a:tabLst>
            </a:pPr>
            <a:r>
              <a:rPr dirty="0" sz="1600" spc="-5" b="1">
                <a:solidFill>
                  <a:srgbClr val="FF0000"/>
                </a:solidFill>
                <a:latin typeface="Times New Roman"/>
                <a:cs typeface="Times New Roman"/>
              </a:rPr>
              <a:t>Career</a:t>
            </a:r>
            <a:r>
              <a:rPr dirty="0" sz="1600" spc="-95" b="1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 sz="1600" spc="-5" b="1">
                <a:solidFill>
                  <a:srgbClr val="FF0000"/>
                </a:solidFill>
                <a:latin typeface="Times New Roman"/>
                <a:cs typeface="Times New Roman"/>
              </a:rPr>
              <a:t>Development</a:t>
            </a:r>
            <a:r>
              <a:rPr dirty="0" sz="1600" spc="-5">
                <a:solidFill>
                  <a:srgbClr val="FF0000"/>
                </a:solidFill>
                <a:latin typeface="Times New Roman"/>
                <a:cs typeface="Times New Roman"/>
              </a:rPr>
              <a:t>:</a:t>
            </a:r>
            <a:r>
              <a:rPr dirty="0" sz="1600" spc="5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F0000"/>
                </a:solidFill>
                <a:latin typeface="Times New Roman"/>
                <a:cs typeface="Times New Roman"/>
              </a:rPr>
              <a:t>-</a:t>
            </a:r>
            <a:endParaRPr sz="1600">
              <a:latin typeface="Times New Roman"/>
              <a:cs typeface="Times New Roman"/>
            </a:endParaRPr>
          </a:p>
          <a:p>
            <a:pPr lvl="1" marL="469900" marR="117475" indent="-342265">
              <a:lnSpc>
                <a:spcPct val="106700"/>
              </a:lnSpc>
              <a:spcBef>
                <a:spcPts val="60"/>
              </a:spcBef>
              <a:buFont typeface="Arial MT"/>
              <a:buChar char="•"/>
              <a:tabLst>
                <a:tab pos="469900" algn="l"/>
                <a:tab pos="470534" algn="l"/>
              </a:tabLst>
            </a:pPr>
            <a:r>
              <a:rPr dirty="0" sz="1200" spc="-10" b="1">
                <a:solidFill>
                  <a:srgbClr val="548ED4"/>
                </a:solidFill>
                <a:latin typeface="Times New Roman"/>
                <a:cs typeface="Times New Roman"/>
              </a:rPr>
              <a:t>Personality</a:t>
            </a:r>
            <a:r>
              <a:rPr dirty="0" sz="1200" spc="-5" b="1">
                <a:solidFill>
                  <a:srgbClr val="548ED4"/>
                </a:solidFill>
                <a:latin typeface="Times New Roman"/>
                <a:cs typeface="Times New Roman"/>
              </a:rPr>
              <a:t> </a:t>
            </a:r>
            <a:r>
              <a:rPr dirty="0" sz="1200" spc="-10" b="1">
                <a:solidFill>
                  <a:srgbClr val="548ED4"/>
                </a:solidFill>
                <a:latin typeface="Times New Roman"/>
                <a:cs typeface="Times New Roman"/>
              </a:rPr>
              <a:t>development </a:t>
            </a:r>
            <a:r>
              <a:rPr dirty="0" sz="1200" b="1">
                <a:solidFill>
                  <a:srgbClr val="548ED4"/>
                </a:solidFill>
                <a:latin typeface="Times New Roman"/>
                <a:cs typeface="Times New Roman"/>
              </a:rPr>
              <a:t>– </a:t>
            </a:r>
            <a:r>
              <a:rPr dirty="0" sz="1200" spc="-45">
                <a:latin typeface="Times New Roman"/>
                <a:cs typeface="Times New Roman"/>
              </a:rPr>
              <a:t>To </a:t>
            </a:r>
            <a:r>
              <a:rPr dirty="0" sz="1200" spc="-10">
                <a:latin typeface="Times New Roman"/>
                <a:cs typeface="Times New Roman"/>
              </a:rPr>
              <a:t>provide </a:t>
            </a:r>
            <a:r>
              <a:rPr dirty="0" sz="1200" spc="-5">
                <a:latin typeface="Times New Roman"/>
                <a:cs typeface="Times New Roman"/>
              </a:rPr>
              <a:t>career </a:t>
            </a:r>
            <a:r>
              <a:rPr dirty="0" sz="1200" spc="-15">
                <a:latin typeface="Times New Roman"/>
                <a:cs typeface="Times New Roman"/>
              </a:rPr>
              <a:t>guidance</a:t>
            </a:r>
            <a:r>
              <a:rPr dirty="0" sz="1200" spc="-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about </a:t>
            </a:r>
            <a:r>
              <a:rPr dirty="0" sz="1200" spc="-15">
                <a:latin typeface="Times New Roman"/>
                <a:cs typeface="Times New Roman"/>
              </a:rPr>
              <a:t>Resume</a:t>
            </a:r>
            <a:r>
              <a:rPr dirty="0" sz="1200" spc="-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preparation, how </a:t>
            </a:r>
            <a:r>
              <a:rPr dirty="0" sz="1200" spc="10">
                <a:latin typeface="Times New Roman"/>
                <a:cs typeface="Times New Roman"/>
              </a:rPr>
              <a:t>to </a:t>
            </a:r>
            <a:r>
              <a:rPr dirty="0" sz="1200" spc="1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attend the </a:t>
            </a:r>
            <a:r>
              <a:rPr dirty="0" sz="1200" spc="-15">
                <a:latin typeface="Times New Roman"/>
                <a:cs typeface="Times New Roman"/>
              </a:rPr>
              <a:t>interview </a:t>
            </a:r>
            <a:r>
              <a:rPr dirty="0" sz="1200" spc="-5">
                <a:latin typeface="Times New Roman"/>
                <a:cs typeface="Times New Roman"/>
              </a:rPr>
              <a:t>process, how </a:t>
            </a:r>
            <a:r>
              <a:rPr dirty="0" sz="1200" spc="10">
                <a:latin typeface="Times New Roman"/>
                <a:cs typeface="Times New Roman"/>
              </a:rPr>
              <a:t>to </a:t>
            </a:r>
            <a:r>
              <a:rPr dirty="0" sz="1200" spc="-5">
                <a:latin typeface="Times New Roman"/>
                <a:cs typeface="Times New Roman"/>
              </a:rPr>
              <a:t>approach HRs </a:t>
            </a:r>
            <a:r>
              <a:rPr dirty="0" sz="1200" spc="10">
                <a:latin typeface="Times New Roman"/>
                <a:cs typeface="Times New Roman"/>
              </a:rPr>
              <a:t>of </a:t>
            </a:r>
            <a:r>
              <a:rPr dirty="0" sz="1200" spc="-15">
                <a:latin typeface="Times New Roman"/>
                <a:cs typeface="Times New Roman"/>
              </a:rPr>
              <a:t>companies,</a:t>
            </a:r>
            <a:r>
              <a:rPr dirty="0" sz="1200" spc="-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how </a:t>
            </a:r>
            <a:r>
              <a:rPr dirty="0" sz="1200" spc="10">
                <a:latin typeface="Times New Roman"/>
                <a:cs typeface="Times New Roman"/>
              </a:rPr>
              <a:t>to </a:t>
            </a:r>
            <a:r>
              <a:rPr dirty="0" sz="1200" spc="-25">
                <a:latin typeface="Times New Roman"/>
                <a:cs typeface="Times New Roman"/>
              </a:rPr>
              <a:t>build</a:t>
            </a:r>
            <a:r>
              <a:rPr dirty="0" sz="1200" spc="-2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your social </a:t>
            </a:r>
            <a:r>
              <a:rPr dirty="0" sz="1200" spc="-5">
                <a:latin typeface="Times New Roman"/>
                <a:cs typeface="Times New Roman"/>
              </a:rPr>
              <a:t> </a:t>
            </a:r>
            <a:r>
              <a:rPr dirty="0" sz="1200" spc="-25">
                <a:latin typeface="Times New Roman"/>
                <a:cs typeface="Times New Roman"/>
              </a:rPr>
              <a:t>media</a:t>
            </a:r>
            <a:r>
              <a:rPr dirty="0" sz="1200" spc="105">
                <a:latin typeface="Times New Roman"/>
                <a:cs typeface="Times New Roman"/>
              </a:rPr>
              <a:t> </a:t>
            </a:r>
            <a:r>
              <a:rPr dirty="0" sz="1200" spc="-20">
                <a:latin typeface="Times New Roman"/>
                <a:cs typeface="Times New Roman"/>
              </a:rPr>
              <a:t>profile</a:t>
            </a:r>
            <a:r>
              <a:rPr dirty="0" sz="1200" spc="130">
                <a:latin typeface="Times New Roman"/>
                <a:cs typeface="Times New Roman"/>
              </a:rPr>
              <a:t> </a:t>
            </a:r>
            <a:r>
              <a:rPr dirty="0" sz="1200" spc="-25">
                <a:latin typeface="Times New Roman"/>
                <a:cs typeface="Times New Roman"/>
              </a:rPr>
              <a:t>in</a:t>
            </a:r>
            <a:r>
              <a:rPr dirty="0" sz="1200" spc="4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professional</a:t>
            </a:r>
            <a:r>
              <a:rPr dirty="0" sz="1200" spc="90">
                <a:latin typeface="Times New Roman"/>
                <a:cs typeface="Times New Roman"/>
              </a:rPr>
              <a:t> </a:t>
            </a:r>
            <a:r>
              <a:rPr dirty="0" sz="1200" spc="-35">
                <a:latin typeface="Times New Roman"/>
                <a:cs typeface="Times New Roman"/>
              </a:rPr>
              <a:t>way.</a:t>
            </a:r>
            <a:r>
              <a:rPr dirty="0" sz="1200" spc="25">
                <a:latin typeface="Times New Roman"/>
                <a:cs typeface="Times New Roman"/>
              </a:rPr>
              <a:t> </a:t>
            </a:r>
            <a:r>
              <a:rPr dirty="0" sz="1200" spc="-65">
                <a:latin typeface="Times New Roman"/>
                <a:cs typeface="Times New Roman"/>
              </a:rPr>
              <a:t>We</a:t>
            </a:r>
            <a:r>
              <a:rPr dirty="0" sz="1200" spc="35">
                <a:latin typeface="Times New Roman"/>
                <a:cs typeface="Times New Roman"/>
              </a:rPr>
              <a:t> </a:t>
            </a:r>
            <a:r>
              <a:rPr dirty="0" sz="1200" spc="-20">
                <a:latin typeface="Times New Roman"/>
                <a:cs typeface="Times New Roman"/>
              </a:rPr>
              <a:t>will</a:t>
            </a:r>
            <a:r>
              <a:rPr dirty="0" sz="1200" spc="95">
                <a:latin typeface="Times New Roman"/>
                <a:cs typeface="Times New Roman"/>
              </a:rPr>
              <a:t> </a:t>
            </a:r>
            <a:r>
              <a:rPr dirty="0" sz="1200" spc="-20">
                <a:latin typeface="Times New Roman"/>
                <a:cs typeface="Times New Roman"/>
              </a:rPr>
              <a:t>give</a:t>
            </a:r>
            <a:r>
              <a:rPr dirty="0" sz="1200" spc="80">
                <a:latin typeface="Times New Roman"/>
                <a:cs typeface="Times New Roman"/>
              </a:rPr>
              <a:t> </a:t>
            </a:r>
            <a:r>
              <a:rPr dirty="0" sz="1200" spc="-20">
                <a:latin typeface="Times New Roman"/>
                <a:cs typeface="Times New Roman"/>
              </a:rPr>
              <a:t>training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10">
                <a:latin typeface="Times New Roman"/>
                <a:cs typeface="Times New Roman"/>
              </a:rPr>
              <a:t>to</a:t>
            </a:r>
            <a:r>
              <a:rPr dirty="0" sz="1200" spc="-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the</a:t>
            </a:r>
            <a:r>
              <a:rPr dirty="0" sz="1200" spc="1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students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about</a:t>
            </a:r>
            <a:r>
              <a:rPr dirty="0" sz="1200" spc="-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the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personality </a:t>
            </a:r>
            <a:r>
              <a:rPr dirty="0" sz="1200" spc="-285">
                <a:latin typeface="Times New Roman"/>
                <a:cs typeface="Times New Roman"/>
              </a:rPr>
              <a:t> </a:t>
            </a:r>
            <a:r>
              <a:rPr dirty="0" sz="1200" spc="-15">
                <a:latin typeface="Times New Roman"/>
                <a:cs typeface="Times New Roman"/>
              </a:rPr>
              <a:t>development</a:t>
            </a:r>
            <a:r>
              <a:rPr dirty="0" sz="1200" spc="13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at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 spc="-15">
                <a:latin typeface="Times New Roman"/>
                <a:cs typeface="Times New Roman"/>
              </a:rPr>
              <a:t>monthly</a:t>
            </a:r>
            <a:r>
              <a:rPr dirty="0" sz="1200" spc="8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twice</a:t>
            </a:r>
            <a:r>
              <a:rPr dirty="0" sz="1200" spc="2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at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 spc="-25">
                <a:latin typeface="Times New Roman"/>
                <a:cs typeface="Times New Roman"/>
              </a:rPr>
              <a:t>office</a:t>
            </a:r>
            <a:r>
              <a:rPr dirty="0" sz="1200" spc="12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atmosphere.</a:t>
            </a:r>
            <a:endParaRPr sz="1200">
              <a:latin typeface="Times New Roman"/>
              <a:cs typeface="Times New Roman"/>
            </a:endParaRPr>
          </a:p>
          <a:p>
            <a:pPr lvl="1">
              <a:lnSpc>
                <a:spcPct val="100000"/>
              </a:lnSpc>
              <a:spcBef>
                <a:spcPts val="5"/>
              </a:spcBef>
              <a:buClr>
                <a:srgbClr val="548ED4"/>
              </a:buClr>
              <a:buFont typeface="Arial MT"/>
              <a:buChar char="•"/>
            </a:pPr>
            <a:endParaRPr sz="1350">
              <a:latin typeface="Times New Roman"/>
              <a:cs typeface="Times New Roman"/>
            </a:endParaRPr>
          </a:p>
          <a:p>
            <a:pPr lvl="1" marL="469900" marR="185420" indent="-342265">
              <a:lnSpc>
                <a:spcPct val="107100"/>
              </a:lnSpc>
              <a:buFont typeface="Arial MT"/>
              <a:buChar char="•"/>
              <a:tabLst>
                <a:tab pos="469900" algn="l"/>
                <a:tab pos="470534" algn="l"/>
              </a:tabLst>
            </a:pPr>
            <a:r>
              <a:rPr dirty="0" sz="1200" spc="-10" b="1">
                <a:solidFill>
                  <a:srgbClr val="548ED4"/>
                </a:solidFill>
                <a:latin typeface="Times New Roman"/>
                <a:cs typeface="Times New Roman"/>
              </a:rPr>
              <a:t>AICTE</a:t>
            </a:r>
            <a:r>
              <a:rPr dirty="0" sz="1200" b="1">
                <a:solidFill>
                  <a:srgbClr val="548ED4"/>
                </a:solidFill>
                <a:latin typeface="Times New Roman"/>
                <a:cs typeface="Times New Roman"/>
              </a:rPr>
              <a:t> </a:t>
            </a:r>
            <a:r>
              <a:rPr dirty="0" sz="1200" spc="-10" b="1">
                <a:solidFill>
                  <a:srgbClr val="548ED4"/>
                </a:solidFill>
                <a:latin typeface="Times New Roman"/>
                <a:cs typeface="Times New Roman"/>
              </a:rPr>
              <a:t>Internship</a:t>
            </a:r>
            <a:r>
              <a:rPr dirty="0" sz="1200" spc="20" b="1">
                <a:solidFill>
                  <a:srgbClr val="548ED4"/>
                </a:solidFill>
                <a:latin typeface="Times New Roman"/>
                <a:cs typeface="Times New Roman"/>
              </a:rPr>
              <a:t> </a:t>
            </a:r>
            <a:r>
              <a:rPr dirty="0" sz="1200" spc="-5" b="1">
                <a:solidFill>
                  <a:srgbClr val="548ED4"/>
                </a:solidFill>
                <a:latin typeface="Times New Roman"/>
                <a:cs typeface="Times New Roman"/>
              </a:rPr>
              <a:t>certificates</a:t>
            </a:r>
            <a:r>
              <a:rPr dirty="0" sz="1200" spc="75" b="1">
                <a:solidFill>
                  <a:srgbClr val="548ED4"/>
                </a:solidFill>
                <a:latin typeface="Times New Roman"/>
                <a:cs typeface="Times New Roman"/>
              </a:rPr>
              <a:t> </a:t>
            </a:r>
            <a:r>
              <a:rPr dirty="0" sz="1200" b="1">
                <a:solidFill>
                  <a:srgbClr val="548ED4"/>
                </a:solidFill>
                <a:latin typeface="Times New Roman"/>
                <a:cs typeface="Times New Roman"/>
              </a:rPr>
              <a:t>with/without</a:t>
            </a:r>
            <a:r>
              <a:rPr dirty="0" sz="1200" spc="-25" b="1">
                <a:solidFill>
                  <a:srgbClr val="548ED4"/>
                </a:solidFill>
                <a:latin typeface="Times New Roman"/>
                <a:cs typeface="Times New Roman"/>
              </a:rPr>
              <a:t> </a:t>
            </a:r>
            <a:r>
              <a:rPr dirty="0" sz="1200" spc="-5" b="1">
                <a:solidFill>
                  <a:srgbClr val="548ED4"/>
                </a:solidFill>
                <a:latin typeface="Times New Roman"/>
                <a:cs typeface="Times New Roman"/>
              </a:rPr>
              <a:t>stipend</a:t>
            </a:r>
            <a:r>
              <a:rPr dirty="0" sz="1200" b="1">
                <a:solidFill>
                  <a:srgbClr val="548ED4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548ED4"/>
                </a:solidFill>
                <a:latin typeface="Times New Roman"/>
                <a:cs typeface="Times New Roman"/>
              </a:rPr>
              <a:t>–</a:t>
            </a:r>
            <a:r>
              <a:rPr dirty="0" sz="1200" spc="-10">
                <a:solidFill>
                  <a:srgbClr val="548ED4"/>
                </a:solidFill>
                <a:latin typeface="Times New Roman"/>
                <a:cs typeface="Times New Roman"/>
              </a:rPr>
              <a:t> </a:t>
            </a:r>
            <a:r>
              <a:rPr dirty="0" sz="1200" spc="-65">
                <a:latin typeface="Times New Roman"/>
                <a:cs typeface="Times New Roman"/>
              </a:rPr>
              <a:t>We</a:t>
            </a:r>
            <a:r>
              <a:rPr dirty="0" sz="1200" spc="35">
                <a:latin typeface="Times New Roman"/>
                <a:cs typeface="Times New Roman"/>
              </a:rPr>
              <a:t> </a:t>
            </a:r>
            <a:r>
              <a:rPr dirty="0" sz="1200" spc="-20">
                <a:latin typeface="Times New Roman"/>
                <a:cs typeface="Times New Roman"/>
              </a:rPr>
              <a:t>will</a:t>
            </a:r>
            <a:r>
              <a:rPr dirty="0" sz="1200" spc="90">
                <a:latin typeface="Times New Roman"/>
                <a:cs typeface="Times New Roman"/>
              </a:rPr>
              <a:t> </a:t>
            </a:r>
            <a:r>
              <a:rPr dirty="0" sz="1200" spc="-20">
                <a:latin typeface="Times New Roman"/>
                <a:cs typeface="Times New Roman"/>
              </a:rPr>
              <a:t>give</a:t>
            </a:r>
            <a:r>
              <a:rPr dirty="0" sz="1200" spc="8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15">
                <a:latin typeface="Times New Roman"/>
                <a:cs typeface="Times New Roman"/>
              </a:rPr>
              <a:t>dynamic</a:t>
            </a:r>
            <a:r>
              <a:rPr dirty="0" sz="1200" spc="105">
                <a:latin typeface="Times New Roman"/>
                <a:cs typeface="Times New Roman"/>
              </a:rPr>
              <a:t> </a:t>
            </a:r>
            <a:r>
              <a:rPr dirty="0" sz="1200" spc="-15">
                <a:latin typeface="Times New Roman"/>
                <a:cs typeface="Times New Roman"/>
              </a:rPr>
              <a:t>internship </a:t>
            </a:r>
            <a:r>
              <a:rPr dirty="0" sz="1200" spc="-28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program! </a:t>
            </a:r>
            <a:r>
              <a:rPr dirty="0" sz="1200" spc="-10">
                <a:latin typeface="Times New Roman"/>
                <a:cs typeface="Times New Roman"/>
              </a:rPr>
              <a:t>Explore real-world</a:t>
            </a:r>
            <a:r>
              <a:rPr dirty="0" sz="1200" spc="-5">
                <a:latin typeface="Times New Roman"/>
                <a:cs typeface="Times New Roman"/>
              </a:rPr>
              <a:t> projects, </a:t>
            </a:r>
            <a:r>
              <a:rPr dirty="0" sz="1200" spc="5">
                <a:latin typeface="Times New Roman"/>
                <a:cs typeface="Times New Roman"/>
              </a:rPr>
              <a:t>work </a:t>
            </a:r>
            <a:r>
              <a:rPr dirty="0" sz="1200" spc="-15">
                <a:latin typeface="Times New Roman"/>
                <a:cs typeface="Times New Roman"/>
              </a:rPr>
              <a:t>alongside</a:t>
            </a:r>
            <a:r>
              <a:rPr dirty="0" sz="1200" spc="-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experts </a:t>
            </a:r>
            <a:r>
              <a:rPr dirty="0" sz="1200" spc="-25">
                <a:latin typeface="Times New Roman"/>
                <a:cs typeface="Times New Roman"/>
              </a:rPr>
              <a:t>in </a:t>
            </a:r>
            <a:r>
              <a:rPr dirty="0" sz="1200" spc="-5">
                <a:latin typeface="Times New Roman"/>
                <a:cs typeface="Times New Roman"/>
              </a:rPr>
              <a:t>the </a:t>
            </a:r>
            <a:r>
              <a:rPr dirty="0" sz="1200" spc="-25">
                <a:latin typeface="Times New Roman"/>
                <a:cs typeface="Times New Roman"/>
              </a:rPr>
              <a:t>field,</a:t>
            </a:r>
            <a:r>
              <a:rPr dirty="0" sz="1200" spc="-20">
                <a:latin typeface="Times New Roman"/>
                <a:cs typeface="Times New Roman"/>
              </a:rPr>
              <a:t> </a:t>
            </a:r>
            <a:r>
              <a:rPr dirty="0" sz="1200" spc="-15">
                <a:latin typeface="Times New Roman"/>
                <a:cs typeface="Times New Roman"/>
              </a:rPr>
              <a:t>and make</a:t>
            </a:r>
            <a:r>
              <a:rPr dirty="0" sz="1200" spc="-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 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meaningful </a:t>
            </a:r>
            <a:r>
              <a:rPr dirty="0" sz="1200" spc="-15">
                <a:latin typeface="Times New Roman"/>
                <a:cs typeface="Times New Roman"/>
              </a:rPr>
              <a:t>impact.</a:t>
            </a:r>
            <a:r>
              <a:rPr dirty="0" sz="1200" spc="-10">
                <a:latin typeface="Times New Roman"/>
                <a:cs typeface="Times New Roman"/>
              </a:rPr>
              <a:t> </a:t>
            </a:r>
            <a:r>
              <a:rPr dirty="0" sz="1200" spc="5">
                <a:latin typeface="Times New Roman"/>
                <a:cs typeface="Times New Roman"/>
              </a:rPr>
              <a:t>Both </a:t>
            </a:r>
            <a:r>
              <a:rPr dirty="0" sz="1200" spc="-5">
                <a:latin typeface="Times New Roman"/>
                <a:cs typeface="Times New Roman"/>
              </a:rPr>
              <a:t>earn </a:t>
            </a:r>
            <a:r>
              <a:rPr dirty="0" sz="1200" spc="-30">
                <a:latin typeface="Times New Roman"/>
                <a:cs typeface="Times New Roman"/>
              </a:rPr>
              <a:t>while</a:t>
            </a:r>
            <a:r>
              <a:rPr dirty="0" sz="1200" spc="-2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you </a:t>
            </a:r>
            <a:r>
              <a:rPr dirty="0" sz="1200" spc="-15">
                <a:latin typeface="Times New Roman"/>
                <a:cs typeface="Times New Roman"/>
              </a:rPr>
              <a:t>learn!</a:t>
            </a:r>
            <a:r>
              <a:rPr dirty="0" sz="1200" spc="-10">
                <a:latin typeface="Times New Roman"/>
                <a:cs typeface="Times New Roman"/>
              </a:rPr>
              <a:t> </a:t>
            </a:r>
            <a:r>
              <a:rPr dirty="0" sz="1200" spc="-15">
                <a:latin typeface="Times New Roman"/>
                <a:cs typeface="Times New Roman"/>
              </a:rPr>
              <a:t>Receive</a:t>
            </a:r>
            <a:r>
              <a:rPr dirty="0" sz="1200" spc="-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 </a:t>
            </a:r>
            <a:r>
              <a:rPr dirty="0" sz="1200" spc="-10">
                <a:latin typeface="Times New Roman"/>
                <a:cs typeface="Times New Roman"/>
              </a:rPr>
              <a:t>stipend for your hard </a:t>
            </a:r>
            <a:r>
              <a:rPr dirty="0" sz="1200" spc="5">
                <a:latin typeface="Times New Roman"/>
                <a:cs typeface="Times New Roman"/>
              </a:rPr>
              <a:t>work </a:t>
            </a:r>
            <a:r>
              <a:rPr dirty="0" sz="1200" spc="-10">
                <a:latin typeface="Times New Roman"/>
                <a:cs typeface="Times New Roman"/>
              </a:rPr>
              <a:t>and </a:t>
            </a:r>
            <a:r>
              <a:rPr dirty="0" sz="1200" spc="-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dedication.</a:t>
            </a:r>
            <a:r>
              <a:rPr dirty="0" sz="1200" spc="-5">
                <a:latin typeface="Times New Roman"/>
                <a:cs typeface="Times New Roman"/>
              </a:rPr>
              <a:t> Or </a:t>
            </a:r>
            <a:r>
              <a:rPr dirty="0" sz="1200" spc="-15">
                <a:latin typeface="Times New Roman"/>
                <a:cs typeface="Times New Roman"/>
              </a:rPr>
              <a:t>gain valuable</a:t>
            </a:r>
            <a:r>
              <a:rPr dirty="0" sz="1200" spc="-10">
                <a:latin typeface="Times New Roman"/>
                <a:cs typeface="Times New Roman"/>
              </a:rPr>
              <a:t> experience,</a:t>
            </a:r>
            <a:r>
              <a:rPr dirty="0" sz="1200" spc="-5">
                <a:latin typeface="Times New Roman"/>
                <a:cs typeface="Times New Roman"/>
              </a:rPr>
              <a:t> </a:t>
            </a:r>
            <a:r>
              <a:rPr dirty="0" sz="1200" spc="-15">
                <a:latin typeface="Times New Roman"/>
                <a:cs typeface="Times New Roman"/>
              </a:rPr>
              <a:t>mentorship,</a:t>
            </a:r>
            <a:r>
              <a:rPr dirty="0" sz="1200" spc="-10">
                <a:latin typeface="Times New Roman"/>
                <a:cs typeface="Times New Roman"/>
              </a:rPr>
              <a:t> and skill-building</a:t>
            </a:r>
            <a:r>
              <a:rPr dirty="0" sz="1200" spc="-5">
                <a:latin typeface="Times New Roman"/>
                <a:cs typeface="Times New Roman"/>
              </a:rPr>
              <a:t> opportunities </a:t>
            </a:r>
            <a:r>
              <a:rPr dirty="0" sz="1200" spc="-25">
                <a:latin typeface="Times New Roman"/>
                <a:cs typeface="Times New Roman"/>
              </a:rPr>
              <a:t>in </a:t>
            </a:r>
            <a:r>
              <a:rPr dirty="0" sz="1200">
                <a:latin typeface="Times New Roman"/>
                <a:cs typeface="Times New Roman"/>
              </a:rPr>
              <a:t>a 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supportive</a:t>
            </a:r>
            <a:r>
              <a:rPr dirty="0" sz="1200" spc="2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environment.</a:t>
            </a:r>
            <a:endParaRPr sz="1200">
              <a:latin typeface="Times New Roman"/>
              <a:cs typeface="Times New Roman"/>
            </a:endParaRPr>
          </a:p>
          <a:p>
            <a:pPr lvl="1">
              <a:lnSpc>
                <a:spcPct val="100000"/>
              </a:lnSpc>
              <a:spcBef>
                <a:spcPts val="40"/>
              </a:spcBef>
              <a:buClr>
                <a:srgbClr val="548ED4"/>
              </a:buClr>
              <a:buFont typeface="Arial MT"/>
              <a:buChar char="•"/>
            </a:pPr>
            <a:endParaRPr sz="1300">
              <a:latin typeface="Times New Roman"/>
              <a:cs typeface="Times New Roman"/>
            </a:endParaRPr>
          </a:p>
          <a:p>
            <a:pPr lvl="1" marL="469900" marR="5080" indent="-342265">
              <a:lnSpc>
                <a:spcPct val="106800"/>
              </a:lnSpc>
              <a:buFont typeface="Arial MT"/>
              <a:buChar char="•"/>
              <a:tabLst>
                <a:tab pos="469900" algn="l"/>
                <a:tab pos="470534" algn="l"/>
              </a:tabLst>
            </a:pPr>
            <a:r>
              <a:rPr dirty="0" sz="1200" spc="-10" b="1">
                <a:solidFill>
                  <a:srgbClr val="548ED4"/>
                </a:solidFill>
                <a:latin typeface="Times New Roman"/>
                <a:cs typeface="Times New Roman"/>
              </a:rPr>
              <a:t>Internship</a:t>
            </a:r>
            <a:r>
              <a:rPr dirty="0" sz="1200" spc="15" b="1">
                <a:solidFill>
                  <a:srgbClr val="548ED4"/>
                </a:solidFill>
                <a:latin typeface="Times New Roman"/>
                <a:cs typeface="Times New Roman"/>
              </a:rPr>
              <a:t> </a:t>
            </a:r>
            <a:r>
              <a:rPr dirty="0" sz="1200" b="1">
                <a:solidFill>
                  <a:srgbClr val="548ED4"/>
                </a:solidFill>
                <a:latin typeface="Times New Roman"/>
                <a:cs typeface="Times New Roman"/>
              </a:rPr>
              <a:t>with</a:t>
            </a:r>
            <a:r>
              <a:rPr dirty="0" sz="1200" spc="-5" b="1">
                <a:solidFill>
                  <a:srgbClr val="548ED4"/>
                </a:solidFill>
                <a:latin typeface="Times New Roman"/>
                <a:cs typeface="Times New Roman"/>
              </a:rPr>
              <a:t> </a:t>
            </a:r>
            <a:r>
              <a:rPr dirty="0" sz="1200" spc="-20" b="1">
                <a:solidFill>
                  <a:srgbClr val="548ED4"/>
                </a:solidFill>
                <a:latin typeface="Times New Roman"/>
                <a:cs typeface="Times New Roman"/>
              </a:rPr>
              <a:t>more</a:t>
            </a:r>
            <a:r>
              <a:rPr dirty="0" sz="1200" spc="50" b="1">
                <a:solidFill>
                  <a:srgbClr val="548ED4"/>
                </a:solidFill>
                <a:latin typeface="Times New Roman"/>
                <a:cs typeface="Times New Roman"/>
              </a:rPr>
              <a:t> </a:t>
            </a:r>
            <a:r>
              <a:rPr dirty="0" sz="1200" spc="-5" b="1">
                <a:solidFill>
                  <a:srgbClr val="548ED4"/>
                </a:solidFill>
                <a:latin typeface="Times New Roman"/>
                <a:cs typeface="Times New Roman"/>
              </a:rPr>
              <a:t>companies</a:t>
            </a:r>
            <a:r>
              <a:rPr dirty="0" sz="1200" spc="20" b="1">
                <a:solidFill>
                  <a:srgbClr val="548ED4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–</a:t>
            </a:r>
            <a:r>
              <a:rPr dirty="0" sz="1200" spc="-10">
                <a:latin typeface="Times New Roman"/>
                <a:cs typeface="Times New Roman"/>
              </a:rPr>
              <a:t> </a:t>
            </a:r>
            <a:r>
              <a:rPr dirty="0" sz="1200" spc="-65">
                <a:latin typeface="Times New Roman"/>
                <a:cs typeface="Times New Roman"/>
              </a:rPr>
              <a:t>We</a:t>
            </a:r>
            <a:r>
              <a:rPr dirty="0" sz="1200" spc="30">
                <a:latin typeface="Times New Roman"/>
                <a:cs typeface="Times New Roman"/>
              </a:rPr>
              <a:t> </a:t>
            </a:r>
            <a:r>
              <a:rPr dirty="0" sz="1200" spc="-20">
                <a:latin typeface="Times New Roman"/>
                <a:cs typeface="Times New Roman"/>
              </a:rPr>
              <a:t>offer</a:t>
            </a:r>
            <a:r>
              <a:rPr dirty="0" sz="1200" spc="70">
                <a:latin typeface="Times New Roman"/>
                <a:cs typeface="Times New Roman"/>
              </a:rPr>
              <a:t> </a:t>
            </a:r>
            <a:r>
              <a:rPr dirty="0" sz="1200" spc="-15">
                <a:latin typeface="Times New Roman"/>
                <a:cs typeface="Times New Roman"/>
              </a:rPr>
              <a:t>immersive</a:t>
            </a:r>
            <a:r>
              <a:rPr dirty="0" sz="1200" spc="13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opportunities</a:t>
            </a:r>
            <a:r>
              <a:rPr dirty="0" sz="1200" spc="4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with</a:t>
            </a:r>
            <a:r>
              <a:rPr dirty="0" sz="1200" spc="1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various</a:t>
            </a:r>
            <a:r>
              <a:rPr dirty="0" sz="1200" spc="5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renowned </a:t>
            </a:r>
            <a:r>
              <a:rPr dirty="0" sz="1200" spc="-285">
                <a:latin typeface="Times New Roman"/>
                <a:cs typeface="Times New Roman"/>
              </a:rPr>
              <a:t> </a:t>
            </a:r>
            <a:r>
              <a:rPr dirty="0" sz="1200" spc="-15">
                <a:latin typeface="Times New Roman"/>
                <a:cs typeface="Times New Roman"/>
              </a:rPr>
              <a:t>companies,</a:t>
            </a:r>
            <a:r>
              <a:rPr dirty="0" sz="1200" spc="-10">
                <a:latin typeface="Times New Roman"/>
                <a:cs typeface="Times New Roman"/>
              </a:rPr>
              <a:t> </a:t>
            </a:r>
            <a:r>
              <a:rPr dirty="0" sz="1200" spc="-15">
                <a:latin typeface="Times New Roman"/>
                <a:cs typeface="Times New Roman"/>
              </a:rPr>
              <a:t>providing</a:t>
            </a:r>
            <a:r>
              <a:rPr dirty="0" sz="1200" spc="-10">
                <a:latin typeface="Times New Roman"/>
                <a:cs typeface="Times New Roman"/>
              </a:rPr>
              <a:t> you with </a:t>
            </a:r>
            <a:r>
              <a:rPr dirty="0" sz="1200" spc="-5">
                <a:latin typeface="Times New Roman"/>
                <a:cs typeface="Times New Roman"/>
              </a:rPr>
              <a:t>practical </a:t>
            </a:r>
            <a:r>
              <a:rPr dirty="0" sz="1200" spc="-20">
                <a:latin typeface="Times New Roman"/>
                <a:cs typeface="Times New Roman"/>
              </a:rPr>
              <a:t>skills</a:t>
            </a:r>
            <a:r>
              <a:rPr dirty="0" sz="1200" spc="-1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and </a:t>
            </a:r>
            <a:r>
              <a:rPr dirty="0" sz="1200" spc="-15">
                <a:latin typeface="Times New Roman"/>
                <a:cs typeface="Times New Roman"/>
              </a:rPr>
              <a:t>financial</a:t>
            </a:r>
            <a:r>
              <a:rPr dirty="0" sz="1200" spc="-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support. </a:t>
            </a:r>
            <a:r>
              <a:rPr dirty="0" sz="1200" spc="-10">
                <a:latin typeface="Times New Roman"/>
                <a:cs typeface="Times New Roman"/>
              </a:rPr>
              <a:t>Elevate your </a:t>
            </a:r>
            <a:r>
              <a:rPr dirty="0" sz="1200" spc="-5">
                <a:latin typeface="Times New Roman"/>
                <a:cs typeface="Times New Roman"/>
              </a:rPr>
              <a:t>career </a:t>
            </a:r>
            <a:r>
              <a:rPr dirty="0" sz="1200">
                <a:latin typeface="Times New Roman"/>
                <a:cs typeface="Times New Roman"/>
              </a:rPr>
              <a:t> prospects</a:t>
            </a:r>
            <a:r>
              <a:rPr dirty="0" sz="1200" spc="-2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and</a:t>
            </a:r>
            <a:r>
              <a:rPr dirty="0" sz="1200" spc="15">
                <a:latin typeface="Times New Roman"/>
                <a:cs typeface="Times New Roman"/>
              </a:rPr>
              <a:t> </a:t>
            </a:r>
            <a:r>
              <a:rPr dirty="0" sz="1200" spc="-15">
                <a:latin typeface="Times New Roman"/>
                <a:cs typeface="Times New Roman"/>
              </a:rPr>
              <a:t>gain</a:t>
            </a:r>
            <a:r>
              <a:rPr dirty="0" sz="1200" spc="6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real-world</a:t>
            </a:r>
            <a:r>
              <a:rPr dirty="0" sz="1200" spc="90">
                <a:latin typeface="Times New Roman"/>
                <a:cs typeface="Times New Roman"/>
              </a:rPr>
              <a:t> </a:t>
            </a:r>
            <a:r>
              <a:rPr dirty="0" sz="1200" spc="-15">
                <a:latin typeface="Times New Roman"/>
                <a:cs typeface="Times New Roman"/>
              </a:rPr>
              <a:t>insights</a:t>
            </a:r>
            <a:r>
              <a:rPr dirty="0" sz="1200" spc="10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with</a:t>
            </a:r>
            <a:r>
              <a:rPr dirty="0" sz="1200" spc="40">
                <a:latin typeface="Times New Roman"/>
                <a:cs typeface="Times New Roman"/>
              </a:rPr>
              <a:t> </a:t>
            </a:r>
            <a:r>
              <a:rPr dirty="0" sz="1200" spc="5">
                <a:latin typeface="Times New Roman"/>
                <a:cs typeface="Times New Roman"/>
              </a:rPr>
              <a:t>our</a:t>
            </a:r>
            <a:r>
              <a:rPr dirty="0" sz="1200" spc="-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attractive</a:t>
            </a:r>
            <a:r>
              <a:rPr dirty="0" sz="1200" spc="35">
                <a:latin typeface="Times New Roman"/>
                <a:cs typeface="Times New Roman"/>
              </a:rPr>
              <a:t> </a:t>
            </a:r>
            <a:r>
              <a:rPr dirty="0" sz="1200" spc="-20">
                <a:latin typeface="Times New Roman"/>
                <a:cs typeface="Times New Roman"/>
              </a:rPr>
              <a:t>stipend-</a:t>
            </a:r>
            <a:r>
              <a:rPr dirty="0" sz="1200" spc="7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based</a:t>
            </a:r>
            <a:r>
              <a:rPr dirty="0" sz="1200" spc="35">
                <a:latin typeface="Times New Roman"/>
                <a:cs typeface="Times New Roman"/>
              </a:rPr>
              <a:t> </a:t>
            </a:r>
            <a:r>
              <a:rPr dirty="0" sz="1200" spc="-15">
                <a:latin typeface="Times New Roman"/>
                <a:cs typeface="Times New Roman"/>
              </a:rPr>
              <a:t>internships.</a:t>
            </a:r>
            <a:endParaRPr sz="1200">
              <a:latin typeface="Times New Roman"/>
              <a:cs typeface="Times New Roman"/>
            </a:endParaRPr>
          </a:p>
          <a:p>
            <a:pPr lvl="1">
              <a:lnSpc>
                <a:spcPct val="100000"/>
              </a:lnSpc>
              <a:spcBef>
                <a:spcPts val="10"/>
              </a:spcBef>
              <a:buClr>
                <a:srgbClr val="548ED4"/>
              </a:buClr>
              <a:buFont typeface="Arial MT"/>
              <a:buChar char="•"/>
            </a:pPr>
            <a:endParaRPr sz="1350">
              <a:latin typeface="Times New Roman"/>
              <a:cs typeface="Times New Roman"/>
            </a:endParaRPr>
          </a:p>
          <a:p>
            <a:pPr lvl="1" marL="469900" marR="26034" indent="-342265">
              <a:lnSpc>
                <a:spcPct val="106700"/>
              </a:lnSpc>
              <a:buFont typeface="Arial MT"/>
              <a:buChar char="•"/>
              <a:tabLst>
                <a:tab pos="469900" algn="l"/>
                <a:tab pos="470534" algn="l"/>
              </a:tabLst>
            </a:pPr>
            <a:r>
              <a:rPr dirty="0" sz="1200" spc="-10" b="1">
                <a:solidFill>
                  <a:srgbClr val="548ED4"/>
                </a:solidFill>
                <a:latin typeface="Times New Roman"/>
                <a:cs typeface="Times New Roman"/>
              </a:rPr>
              <a:t>College</a:t>
            </a:r>
            <a:r>
              <a:rPr dirty="0" sz="1200" spc="55" b="1">
                <a:solidFill>
                  <a:srgbClr val="548ED4"/>
                </a:solidFill>
                <a:latin typeface="Times New Roman"/>
                <a:cs typeface="Times New Roman"/>
              </a:rPr>
              <a:t> </a:t>
            </a:r>
            <a:r>
              <a:rPr dirty="0" sz="1200" spc="-10" b="1">
                <a:solidFill>
                  <a:srgbClr val="548ED4"/>
                </a:solidFill>
                <a:latin typeface="Times New Roman"/>
                <a:cs typeface="Times New Roman"/>
              </a:rPr>
              <a:t>project</a:t>
            </a:r>
            <a:r>
              <a:rPr dirty="0" sz="1200" spc="45" b="1">
                <a:solidFill>
                  <a:srgbClr val="548ED4"/>
                </a:solidFill>
                <a:latin typeface="Times New Roman"/>
                <a:cs typeface="Times New Roman"/>
              </a:rPr>
              <a:t> </a:t>
            </a:r>
            <a:r>
              <a:rPr dirty="0" sz="1200" spc="-5" b="1">
                <a:solidFill>
                  <a:srgbClr val="548ED4"/>
                </a:solidFill>
                <a:latin typeface="Times New Roman"/>
                <a:cs typeface="Times New Roman"/>
              </a:rPr>
              <a:t>guidance</a:t>
            </a:r>
            <a:r>
              <a:rPr dirty="0" sz="1200" b="1">
                <a:solidFill>
                  <a:srgbClr val="548ED4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–</a:t>
            </a:r>
            <a:r>
              <a:rPr dirty="0" sz="1200" spc="-10">
                <a:latin typeface="Times New Roman"/>
                <a:cs typeface="Times New Roman"/>
              </a:rPr>
              <a:t> </a:t>
            </a:r>
            <a:r>
              <a:rPr dirty="0" sz="1200" spc="-65">
                <a:latin typeface="Times New Roman"/>
                <a:cs typeface="Times New Roman"/>
              </a:rPr>
              <a:t>We</a:t>
            </a:r>
            <a:r>
              <a:rPr dirty="0" sz="1200" spc="3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provide</a:t>
            </a:r>
            <a:r>
              <a:rPr dirty="0" sz="1200" spc="5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packed</a:t>
            </a:r>
            <a:r>
              <a:rPr dirty="0" sz="1200" spc="1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with</a:t>
            </a:r>
            <a:r>
              <a:rPr dirty="0" sz="1200" spc="3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tips,</a:t>
            </a:r>
            <a:r>
              <a:rPr dirty="0" sz="1200" spc="2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step-by-step</a:t>
            </a:r>
            <a:r>
              <a:rPr dirty="0" sz="1200" spc="6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guidance,</a:t>
            </a:r>
            <a:r>
              <a:rPr dirty="0" sz="1200" spc="10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and</a:t>
            </a:r>
            <a:r>
              <a:rPr dirty="0" sz="1200" spc="3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creative </a:t>
            </a:r>
            <a:r>
              <a:rPr dirty="0" sz="1200" spc="-285">
                <a:latin typeface="Times New Roman"/>
                <a:cs typeface="Times New Roman"/>
              </a:rPr>
              <a:t> </a:t>
            </a:r>
            <a:r>
              <a:rPr dirty="0" sz="1200" spc="-15">
                <a:latin typeface="Times New Roman"/>
                <a:cs typeface="Times New Roman"/>
              </a:rPr>
              <a:t>ideas</a:t>
            </a:r>
            <a:r>
              <a:rPr dirty="0" sz="1200" spc="-10">
                <a:latin typeface="Times New Roman"/>
                <a:cs typeface="Times New Roman"/>
              </a:rPr>
              <a:t> </a:t>
            </a:r>
            <a:r>
              <a:rPr dirty="0" sz="1200" spc="10">
                <a:latin typeface="Times New Roman"/>
                <a:cs typeface="Times New Roman"/>
              </a:rPr>
              <a:t>to </a:t>
            </a:r>
            <a:r>
              <a:rPr dirty="0" sz="1200" spc="-20">
                <a:latin typeface="Times New Roman"/>
                <a:cs typeface="Times New Roman"/>
              </a:rPr>
              <a:t>help</a:t>
            </a:r>
            <a:r>
              <a:rPr dirty="0" sz="1200" spc="-1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you excel </a:t>
            </a:r>
            <a:r>
              <a:rPr dirty="0" sz="1200" spc="-25">
                <a:latin typeface="Times New Roman"/>
                <a:cs typeface="Times New Roman"/>
              </a:rPr>
              <a:t>in </a:t>
            </a:r>
            <a:r>
              <a:rPr dirty="0" sz="1200" spc="-10">
                <a:latin typeface="Times New Roman"/>
                <a:cs typeface="Times New Roman"/>
              </a:rPr>
              <a:t>your </a:t>
            </a:r>
            <a:r>
              <a:rPr dirty="0" sz="1200" spc="-15">
                <a:latin typeface="Times New Roman"/>
                <a:cs typeface="Times New Roman"/>
              </a:rPr>
              <a:t>college</a:t>
            </a:r>
            <a:r>
              <a:rPr dirty="0" sz="1200" spc="-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projects. </a:t>
            </a:r>
            <a:r>
              <a:rPr dirty="0" sz="1200">
                <a:latin typeface="Times New Roman"/>
                <a:cs typeface="Times New Roman"/>
              </a:rPr>
              <a:t>From </a:t>
            </a:r>
            <a:r>
              <a:rPr dirty="0" sz="1200" spc="-5">
                <a:latin typeface="Times New Roman"/>
                <a:cs typeface="Times New Roman"/>
              </a:rPr>
              <a:t>research </a:t>
            </a:r>
            <a:r>
              <a:rPr dirty="0" sz="1200" spc="10">
                <a:latin typeface="Times New Roman"/>
                <a:cs typeface="Times New Roman"/>
              </a:rPr>
              <a:t>to </a:t>
            </a:r>
            <a:r>
              <a:rPr dirty="0" sz="1200" spc="-5">
                <a:latin typeface="Times New Roman"/>
                <a:cs typeface="Times New Roman"/>
              </a:rPr>
              <a:t>presentation, </a:t>
            </a:r>
            <a:r>
              <a:rPr dirty="0" sz="1200" spc="-15">
                <a:latin typeface="Times New Roman"/>
                <a:cs typeface="Times New Roman"/>
              </a:rPr>
              <a:t>unleash</a:t>
            </a:r>
            <a:r>
              <a:rPr dirty="0" sz="1200" spc="-10">
                <a:latin typeface="Times New Roman"/>
                <a:cs typeface="Times New Roman"/>
              </a:rPr>
              <a:t> your </a:t>
            </a:r>
            <a:r>
              <a:rPr dirty="0" sz="1200" spc="-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imagination</a:t>
            </a:r>
            <a:r>
              <a:rPr dirty="0" sz="1200" spc="100">
                <a:latin typeface="Times New Roman"/>
                <a:cs typeface="Times New Roman"/>
              </a:rPr>
              <a:t> </a:t>
            </a:r>
            <a:r>
              <a:rPr dirty="0" sz="1200" spc="-15">
                <a:latin typeface="Times New Roman"/>
                <a:cs typeface="Times New Roman"/>
              </a:rPr>
              <a:t>and</a:t>
            </a:r>
            <a:r>
              <a:rPr dirty="0" sz="1200" spc="3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ace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every</a:t>
            </a:r>
            <a:r>
              <a:rPr dirty="0" sz="1200" spc="3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project</a:t>
            </a:r>
            <a:r>
              <a:rPr dirty="0" sz="1200" spc="3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with</a:t>
            </a:r>
            <a:r>
              <a:rPr dirty="0" sz="1200" spc="6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confidence!</a:t>
            </a:r>
            <a:endParaRPr sz="1200">
              <a:latin typeface="Times New Roman"/>
              <a:cs typeface="Times New Roman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794247" y="128015"/>
            <a:ext cx="1222248" cy="1045463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22300" y="271728"/>
            <a:ext cx="3522979" cy="300355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>
                <a:solidFill>
                  <a:srgbClr val="548ED4"/>
                </a:solidFill>
              </a:rPr>
              <a:t>2.</a:t>
            </a:r>
            <a:r>
              <a:rPr dirty="0" sz="1800" spc="-30">
                <a:solidFill>
                  <a:srgbClr val="548ED4"/>
                </a:solidFill>
              </a:rPr>
              <a:t> </a:t>
            </a:r>
            <a:r>
              <a:rPr dirty="0" sz="1800">
                <a:solidFill>
                  <a:srgbClr val="548ED4"/>
                </a:solidFill>
              </a:rPr>
              <a:t>20</a:t>
            </a:r>
            <a:r>
              <a:rPr dirty="0" sz="1800" spc="-20">
                <a:solidFill>
                  <a:srgbClr val="548ED4"/>
                </a:solidFill>
              </a:rPr>
              <a:t> </a:t>
            </a:r>
            <a:r>
              <a:rPr dirty="0" sz="1800" spc="-10">
                <a:solidFill>
                  <a:srgbClr val="548ED4"/>
                </a:solidFill>
              </a:rPr>
              <a:t>online</a:t>
            </a:r>
            <a:r>
              <a:rPr dirty="0" sz="1800" spc="5">
                <a:solidFill>
                  <a:srgbClr val="548ED4"/>
                </a:solidFill>
              </a:rPr>
              <a:t> </a:t>
            </a:r>
            <a:r>
              <a:rPr dirty="0" sz="1800" spc="-10">
                <a:solidFill>
                  <a:srgbClr val="548ED4"/>
                </a:solidFill>
              </a:rPr>
              <a:t>courses</a:t>
            </a:r>
            <a:r>
              <a:rPr dirty="0" sz="1800" spc="55">
                <a:solidFill>
                  <a:srgbClr val="548ED4"/>
                </a:solidFill>
              </a:rPr>
              <a:t> </a:t>
            </a:r>
            <a:r>
              <a:rPr dirty="0" sz="1800" spc="10">
                <a:solidFill>
                  <a:srgbClr val="548ED4"/>
                </a:solidFill>
              </a:rPr>
              <a:t>with</a:t>
            </a:r>
            <a:r>
              <a:rPr dirty="0" sz="1800" spc="-65">
                <a:solidFill>
                  <a:srgbClr val="548ED4"/>
                </a:solidFill>
              </a:rPr>
              <a:t> </a:t>
            </a:r>
            <a:r>
              <a:rPr dirty="0" sz="1800" spc="-5">
                <a:solidFill>
                  <a:srgbClr val="548ED4"/>
                </a:solidFill>
              </a:rPr>
              <a:t>certificates</a:t>
            </a:r>
            <a:endParaRPr sz="1800"/>
          </a:p>
        </p:txBody>
      </p:sp>
      <p:sp>
        <p:nvSpPr>
          <p:cNvPr id="3" name="object 3"/>
          <p:cNvSpPr txBox="1"/>
          <p:nvPr/>
        </p:nvSpPr>
        <p:spPr>
          <a:xfrm>
            <a:off x="222300" y="753984"/>
            <a:ext cx="4269740" cy="4241165"/>
          </a:xfrm>
          <a:prstGeom prst="rect">
            <a:avLst/>
          </a:prstGeom>
        </p:spPr>
        <p:txBody>
          <a:bodyPr wrap="square" lIns="0" tIns="25400" rIns="0" bIns="0" rtlCol="0" vert="horz">
            <a:spAutoFit/>
          </a:bodyPr>
          <a:lstStyle/>
          <a:p>
            <a:pPr marL="356870" indent="-344805">
              <a:lnSpc>
                <a:spcPct val="100000"/>
              </a:lnSpc>
              <a:spcBef>
                <a:spcPts val="200"/>
              </a:spcBef>
              <a:buFont typeface="Symbol"/>
              <a:buChar char=""/>
              <a:tabLst>
                <a:tab pos="356870" algn="l"/>
                <a:tab pos="357505" algn="l"/>
              </a:tabLst>
            </a:pPr>
            <a:r>
              <a:rPr dirty="0" sz="1200" spc="-35">
                <a:latin typeface="Times New Roman"/>
                <a:cs typeface="Times New Roman"/>
              </a:rPr>
              <a:t>Tally</a:t>
            </a:r>
            <a:endParaRPr sz="1200">
              <a:latin typeface="Times New Roman"/>
              <a:cs typeface="Times New Roman"/>
            </a:endParaRPr>
          </a:p>
          <a:p>
            <a:pPr marL="356870" indent="-344805">
              <a:lnSpc>
                <a:spcPct val="100000"/>
              </a:lnSpc>
              <a:spcBef>
                <a:spcPts val="95"/>
              </a:spcBef>
              <a:buFont typeface="Symbol"/>
              <a:buChar char=""/>
              <a:tabLst>
                <a:tab pos="356870" algn="l"/>
                <a:tab pos="357505" algn="l"/>
              </a:tabLst>
            </a:pPr>
            <a:r>
              <a:rPr dirty="0" sz="1200" spc="-45">
                <a:latin typeface="Times New Roman"/>
                <a:cs typeface="Times New Roman"/>
              </a:rPr>
              <a:t>Web</a:t>
            </a:r>
            <a:r>
              <a:rPr dirty="0" sz="1200" spc="-10">
                <a:latin typeface="Times New Roman"/>
                <a:cs typeface="Times New Roman"/>
              </a:rPr>
              <a:t> </a:t>
            </a:r>
            <a:r>
              <a:rPr dirty="0" sz="1200" spc="-15">
                <a:latin typeface="Times New Roman"/>
                <a:cs typeface="Times New Roman"/>
              </a:rPr>
              <a:t>designing</a:t>
            </a:r>
            <a:endParaRPr sz="1200">
              <a:latin typeface="Times New Roman"/>
              <a:cs typeface="Times New Roman"/>
            </a:endParaRPr>
          </a:p>
          <a:p>
            <a:pPr marL="356870" indent="-344805">
              <a:lnSpc>
                <a:spcPct val="100000"/>
              </a:lnSpc>
              <a:spcBef>
                <a:spcPts val="120"/>
              </a:spcBef>
              <a:buFont typeface="Symbol"/>
              <a:buChar char=""/>
              <a:tabLst>
                <a:tab pos="356870" algn="l"/>
                <a:tab pos="357505" algn="l"/>
              </a:tabLst>
            </a:pPr>
            <a:r>
              <a:rPr dirty="0" sz="1200" spc="-10">
                <a:latin typeface="Times New Roman"/>
                <a:cs typeface="Times New Roman"/>
              </a:rPr>
              <a:t>PLC</a:t>
            </a:r>
            <a:endParaRPr sz="1200">
              <a:latin typeface="Times New Roman"/>
              <a:cs typeface="Times New Roman"/>
            </a:endParaRPr>
          </a:p>
          <a:p>
            <a:pPr marL="356870" indent="-344805">
              <a:lnSpc>
                <a:spcPct val="100000"/>
              </a:lnSpc>
              <a:spcBef>
                <a:spcPts val="100"/>
              </a:spcBef>
              <a:buFont typeface="Symbol"/>
              <a:buChar char=""/>
              <a:tabLst>
                <a:tab pos="356870" algn="l"/>
                <a:tab pos="357505" algn="l"/>
              </a:tabLst>
            </a:pPr>
            <a:r>
              <a:rPr dirty="0" sz="1200" spc="-30">
                <a:latin typeface="Times New Roman"/>
                <a:cs typeface="Times New Roman"/>
              </a:rPr>
              <a:t>AI</a:t>
            </a:r>
            <a:endParaRPr sz="1200">
              <a:latin typeface="Times New Roman"/>
              <a:cs typeface="Times New Roman"/>
            </a:endParaRPr>
          </a:p>
          <a:p>
            <a:pPr marL="356870" indent="-344805">
              <a:lnSpc>
                <a:spcPct val="100000"/>
              </a:lnSpc>
              <a:spcBef>
                <a:spcPts val="95"/>
              </a:spcBef>
              <a:buFont typeface="Symbol"/>
              <a:buChar char=""/>
              <a:tabLst>
                <a:tab pos="356870" algn="l"/>
                <a:tab pos="357505" algn="l"/>
              </a:tabLst>
            </a:pPr>
            <a:r>
              <a:rPr dirty="0" sz="1200">
                <a:latin typeface="Times New Roman"/>
                <a:cs typeface="Times New Roman"/>
              </a:rPr>
              <a:t>Data</a:t>
            </a:r>
            <a:r>
              <a:rPr dirty="0" sz="1200" spc="-5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processing</a:t>
            </a:r>
            <a:endParaRPr sz="1200">
              <a:latin typeface="Times New Roman"/>
              <a:cs typeface="Times New Roman"/>
            </a:endParaRPr>
          </a:p>
          <a:p>
            <a:pPr marL="356870" indent="-344805">
              <a:lnSpc>
                <a:spcPct val="100000"/>
              </a:lnSpc>
              <a:spcBef>
                <a:spcPts val="100"/>
              </a:spcBef>
              <a:buFont typeface="Symbol"/>
              <a:buChar char=""/>
              <a:tabLst>
                <a:tab pos="356870" algn="l"/>
                <a:tab pos="357505" algn="l"/>
              </a:tabLst>
            </a:pPr>
            <a:r>
              <a:rPr dirty="0" sz="1200" spc="-10">
                <a:latin typeface="Times New Roman"/>
                <a:cs typeface="Times New Roman"/>
              </a:rPr>
              <a:t>C</a:t>
            </a:r>
            <a:r>
              <a:rPr dirty="0" sz="1200">
                <a:latin typeface="Times New Roman"/>
                <a:cs typeface="Times New Roman"/>
              </a:rPr>
              <a:t>,</a:t>
            </a:r>
            <a:r>
              <a:rPr dirty="0" sz="1200" spc="-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</a:t>
            </a:r>
            <a:r>
              <a:rPr dirty="0" sz="1200" spc="-5">
                <a:latin typeface="Times New Roman"/>
                <a:cs typeface="Times New Roman"/>
              </a:rPr>
              <a:t>+</a:t>
            </a:r>
            <a:r>
              <a:rPr dirty="0" sz="1200">
                <a:latin typeface="Times New Roman"/>
                <a:cs typeface="Times New Roman"/>
              </a:rPr>
              <a:t>+</a:t>
            </a:r>
            <a:endParaRPr sz="1200">
              <a:latin typeface="Times New Roman"/>
              <a:cs typeface="Times New Roman"/>
            </a:endParaRPr>
          </a:p>
          <a:p>
            <a:pPr marL="356870" indent="-344805">
              <a:lnSpc>
                <a:spcPct val="100000"/>
              </a:lnSpc>
              <a:spcBef>
                <a:spcPts val="95"/>
              </a:spcBef>
              <a:buFont typeface="Symbol"/>
              <a:buChar char=""/>
              <a:tabLst>
                <a:tab pos="356870" algn="l"/>
                <a:tab pos="357505" algn="l"/>
              </a:tabLst>
            </a:pPr>
            <a:r>
              <a:rPr dirty="0" sz="1200" spc="-5">
                <a:latin typeface="Times New Roman"/>
                <a:cs typeface="Times New Roman"/>
              </a:rPr>
              <a:t>Python</a:t>
            </a:r>
            <a:endParaRPr sz="1200">
              <a:latin typeface="Times New Roman"/>
              <a:cs typeface="Times New Roman"/>
            </a:endParaRPr>
          </a:p>
          <a:p>
            <a:pPr marL="356870" indent="-344805">
              <a:lnSpc>
                <a:spcPct val="100000"/>
              </a:lnSpc>
              <a:spcBef>
                <a:spcPts val="120"/>
              </a:spcBef>
              <a:buFont typeface="Symbol"/>
              <a:buChar char=""/>
              <a:tabLst>
                <a:tab pos="356870" algn="l"/>
                <a:tab pos="357505" algn="l"/>
              </a:tabLst>
            </a:pPr>
            <a:r>
              <a:rPr dirty="0" sz="1200" spc="-20">
                <a:latin typeface="Times New Roman"/>
                <a:cs typeface="Times New Roman"/>
              </a:rPr>
              <a:t>MS-office</a:t>
            </a:r>
            <a:endParaRPr sz="1200">
              <a:latin typeface="Times New Roman"/>
              <a:cs typeface="Times New Roman"/>
            </a:endParaRPr>
          </a:p>
          <a:p>
            <a:pPr marL="356870" indent="-344805">
              <a:lnSpc>
                <a:spcPct val="100000"/>
              </a:lnSpc>
              <a:spcBef>
                <a:spcPts val="95"/>
              </a:spcBef>
              <a:buFont typeface="Symbol"/>
              <a:buChar char=""/>
              <a:tabLst>
                <a:tab pos="356870" algn="l"/>
                <a:tab pos="357505" algn="l"/>
              </a:tabLst>
            </a:pPr>
            <a:r>
              <a:rPr dirty="0" sz="1200" spc="-20">
                <a:latin typeface="Times New Roman"/>
                <a:cs typeface="Times New Roman"/>
              </a:rPr>
              <a:t>Business</a:t>
            </a:r>
            <a:r>
              <a:rPr dirty="0" sz="1200" spc="8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startups</a:t>
            </a:r>
            <a:r>
              <a:rPr dirty="0" sz="1200" spc="-60">
                <a:latin typeface="Times New Roman"/>
                <a:cs typeface="Times New Roman"/>
              </a:rPr>
              <a:t> </a:t>
            </a:r>
            <a:r>
              <a:rPr dirty="0" sz="1200" spc="-15">
                <a:latin typeface="Times New Roman"/>
                <a:cs typeface="Times New Roman"/>
              </a:rPr>
              <a:t>ideas</a:t>
            </a:r>
            <a:endParaRPr sz="1200">
              <a:latin typeface="Times New Roman"/>
              <a:cs typeface="Times New Roman"/>
            </a:endParaRPr>
          </a:p>
          <a:p>
            <a:pPr marL="356870" indent="-344805">
              <a:lnSpc>
                <a:spcPct val="100000"/>
              </a:lnSpc>
              <a:spcBef>
                <a:spcPts val="100"/>
              </a:spcBef>
              <a:buFont typeface="Symbol"/>
              <a:buChar char=""/>
              <a:tabLst>
                <a:tab pos="356870" algn="l"/>
                <a:tab pos="357505" algn="l"/>
              </a:tabLst>
            </a:pPr>
            <a:r>
              <a:rPr dirty="0" sz="1200" spc="-90">
                <a:latin typeface="Times New Roman"/>
                <a:cs typeface="Times New Roman"/>
              </a:rPr>
              <a:t>JAVA</a:t>
            </a:r>
            <a:endParaRPr sz="1200">
              <a:latin typeface="Times New Roman"/>
              <a:cs typeface="Times New Roman"/>
            </a:endParaRPr>
          </a:p>
          <a:p>
            <a:pPr marL="356870" indent="-344805">
              <a:lnSpc>
                <a:spcPct val="100000"/>
              </a:lnSpc>
              <a:spcBef>
                <a:spcPts val="95"/>
              </a:spcBef>
              <a:buFont typeface="Symbol"/>
              <a:buChar char=""/>
              <a:tabLst>
                <a:tab pos="356870" algn="l"/>
                <a:tab pos="357505" algn="l"/>
              </a:tabLst>
            </a:pPr>
            <a:r>
              <a:rPr dirty="0" sz="1200" spc="-30">
                <a:latin typeface="Times New Roman"/>
                <a:cs typeface="Times New Roman"/>
              </a:rPr>
              <a:t>Website</a:t>
            </a:r>
            <a:r>
              <a:rPr dirty="0" sz="1200" spc="6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creation</a:t>
            </a:r>
            <a:endParaRPr sz="1200">
              <a:latin typeface="Times New Roman"/>
              <a:cs typeface="Times New Roman"/>
            </a:endParaRPr>
          </a:p>
          <a:p>
            <a:pPr marL="356870" indent="-344805">
              <a:lnSpc>
                <a:spcPct val="100000"/>
              </a:lnSpc>
              <a:spcBef>
                <a:spcPts val="95"/>
              </a:spcBef>
              <a:buFont typeface="Symbol"/>
              <a:buChar char=""/>
              <a:tabLst>
                <a:tab pos="356870" algn="l"/>
                <a:tab pos="357505" algn="l"/>
              </a:tabLst>
            </a:pPr>
            <a:r>
              <a:rPr dirty="0" sz="1200" spc="-10">
                <a:latin typeface="Times New Roman"/>
                <a:cs typeface="Times New Roman"/>
              </a:rPr>
              <a:t>Internet</a:t>
            </a:r>
            <a:endParaRPr sz="1200">
              <a:latin typeface="Times New Roman"/>
              <a:cs typeface="Times New Roman"/>
            </a:endParaRPr>
          </a:p>
          <a:p>
            <a:pPr marL="356870" indent="-344805">
              <a:lnSpc>
                <a:spcPct val="100000"/>
              </a:lnSpc>
              <a:spcBef>
                <a:spcPts val="125"/>
              </a:spcBef>
              <a:buFont typeface="Symbol"/>
              <a:buChar char=""/>
              <a:tabLst>
                <a:tab pos="356870" algn="l"/>
                <a:tab pos="357505" algn="l"/>
              </a:tabLst>
            </a:pPr>
            <a:r>
              <a:rPr dirty="0" sz="1200" spc="-10">
                <a:latin typeface="Times New Roman"/>
                <a:cs typeface="Times New Roman"/>
              </a:rPr>
              <a:t>Digital</a:t>
            </a:r>
            <a:r>
              <a:rPr dirty="0" sz="1200" spc="30">
                <a:latin typeface="Times New Roman"/>
                <a:cs typeface="Times New Roman"/>
              </a:rPr>
              <a:t> </a:t>
            </a:r>
            <a:r>
              <a:rPr dirty="0" sz="1200" spc="-15">
                <a:latin typeface="Times New Roman"/>
                <a:cs typeface="Times New Roman"/>
              </a:rPr>
              <a:t>marketing</a:t>
            </a:r>
            <a:endParaRPr sz="1200">
              <a:latin typeface="Times New Roman"/>
              <a:cs typeface="Times New Roman"/>
            </a:endParaRPr>
          </a:p>
          <a:p>
            <a:pPr marL="356870" indent="-344805">
              <a:lnSpc>
                <a:spcPct val="100000"/>
              </a:lnSpc>
              <a:spcBef>
                <a:spcPts val="95"/>
              </a:spcBef>
              <a:buFont typeface="Symbol"/>
              <a:buChar char=""/>
              <a:tabLst>
                <a:tab pos="356870" algn="l"/>
                <a:tab pos="357505" algn="l"/>
              </a:tabLst>
            </a:pPr>
            <a:r>
              <a:rPr dirty="0" sz="1200">
                <a:latin typeface="Times New Roman"/>
                <a:cs typeface="Times New Roman"/>
              </a:rPr>
              <a:t>Data</a:t>
            </a:r>
            <a:r>
              <a:rPr dirty="0" sz="1200" spc="-35">
                <a:latin typeface="Times New Roman"/>
                <a:cs typeface="Times New Roman"/>
              </a:rPr>
              <a:t> </a:t>
            </a:r>
            <a:r>
              <a:rPr dirty="0" sz="1200" spc="-15">
                <a:latin typeface="Times New Roman"/>
                <a:cs typeface="Times New Roman"/>
              </a:rPr>
              <a:t>science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foundation</a:t>
            </a:r>
            <a:endParaRPr sz="1200">
              <a:latin typeface="Times New Roman"/>
              <a:cs typeface="Times New Roman"/>
            </a:endParaRPr>
          </a:p>
          <a:p>
            <a:pPr marL="356870" indent="-344805">
              <a:lnSpc>
                <a:spcPct val="100000"/>
              </a:lnSpc>
              <a:spcBef>
                <a:spcPts val="100"/>
              </a:spcBef>
              <a:buFont typeface="Symbol"/>
              <a:buChar char=""/>
              <a:tabLst>
                <a:tab pos="356870" algn="l"/>
                <a:tab pos="357505" algn="l"/>
              </a:tabLst>
            </a:pPr>
            <a:r>
              <a:rPr dirty="0" sz="1200">
                <a:latin typeface="Times New Roman"/>
                <a:cs typeface="Times New Roman"/>
              </a:rPr>
              <a:t>Data</a:t>
            </a:r>
            <a:r>
              <a:rPr dirty="0" sz="1200" spc="-50">
                <a:latin typeface="Times New Roman"/>
                <a:cs typeface="Times New Roman"/>
              </a:rPr>
              <a:t> </a:t>
            </a:r>
            <a:r>
              <a:rPr dirty="0" sz="1200" spc="-15">
                <a:latin typeface="Times New Roman"/>
                <a:cs typeface="Times New Roman"/>
              </a:rPr>
              <a:t>analysis</a:t>
            </a:r>
            <a:endParaRPr sz="1200">
              <a:latin typeface="Times New Roman"/>
              <a:cs typeface="Times New Roman"/>
            </a:endParaRPr>
          </a:p>
          <a:p>
            <a:pPr marL="356870" indent="-344805">
              <a:lnSpc>
                <a:spcPct val="100000"/>
              </a:lnSpc>
              <a:spcBef>
                <a:spcPts val="95"/>
              </a:spcBef>
              <a:buFont typeface="Symbol"/>
              <a:buChar char=""/>
              <a:tabLst>
                <a:tab pos="356870" algn="l"/>
                <a:tab pos="357505" algn="l"/>
              </a:tabLst>
            </a:pPr>
            <a:r>
              <a:rPr dirty="0" sz="1200" spc="-15">
                <a:latin typeface="Times New Roman"/>
                <a:cs typeface="Times New Roman"/>
              </a:rPr>
              <a:t>Machine</a:t>
            </a:r>
            <a:r>
              <a:rPr dirty="0" sz="1200" spc="55">
                <a:latin typeface="Times New Roman"/>
                <a:cs typeface="Times New Roman"/>
              </a:rPr>
              <a:t> </a:t>
            </a:r>
            <a:r>
              <a:rPr dirty="0" sz="1200" spc="-15">
                <a:latin typeface="Times New Roman"/>
                <a:cs typeface="Times New Roman"/>
              </a:rPr>
              <a:t>learning</a:t>
            </a:r>
            <a:endParaRPr sz="1200">
              <a:latin typeface="Times New Roman"/>
              <a:cs typeface="Times New Roman"/>
            </a:endParaRPr>
          </a:p>
          <a:p>
            <a:pPr marL="356870" indent="-344805">
              <a:lnSpc>
                <a:spcPct val="100000"/>
              </a:lnSpc>
              <a:spcBef>
                <a:spcPts val="120"/>
              </a:spcBef>
              <a:buFont typeface="Symbol"/>
              <a:buChar char=""/>
              <a:tabLst>
                <a:tab pos="356870" algn="l"/>
                <a:tab pos="357505" algn="l"/>
              </a:tabLst>
            </a:pPr>
            <a:r>
              <a:rPr dirty="0" sz="1200" spc="-15">
                <a:latin typeface="Times New Roman"/>
                <a:cs typeface="Times New Roman"/>
              </a:rPr>
              <a:t>Basics</a:t>
            </a:r>
            <a:r>
              <a:rPr dirty="0" sz="1200" spc="35">
                <a:latin typeface="Times New Roman"/>
                <a:cs typeface="Times New Roman"/>
              </a:rPr>
              <a:t> </a:t>
            </a:r>
            <a:r>
              <a:rPr dirty="0" sz="1200" spc="10">
                <a:latin typeface="Times New Roman"/>
                <a:cs typeface="Times New Roman"/>
              </a:rPr>
              <a:t>of</a:t>
            </a:r>
            <a:r>
              <a:rPr dirty="0" sz="1200" spc="-5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ML</a:t>
            </a:r>
            <a:endParaRPr sz="1200">
              <a:latin typeface="Times New Roman"/>
              <a:cs typeface="Times New Roman"/>
            </a:endParaRPr>
          </a:p>
          <a:p>
            <a:pPr marL="356870" indent="-344805">
              <a:lnSpc>
                <a:spcPct val="100000"/>
              </a:lnSpc>
              <a:spcBef>
                <a:spcPts val="100"/>
              </a:spcBef>
              <a:buFont typeface="Symbol"/>
              <a:buChar char=""/>
              <a:tabLst>
                <a:tab pos="356870" algn="l"/>
                <a:tab pos="357505" algn="l"/>
              </a:tabLst>
            </a:pPr>
            <a:r>
              <a:rPr dirty="0" sz="1200" spc="-5">
                <a:latin typeface="Times New Roman"/>
                <a:cs typeface="Times New Roman"/>
              </a:rPr>
              <a:t>Google</a:t>
            </a:r>
            <a:r>
              <a:rPr dirty="0" sz="1200" spc="-15">
                <a:latin typeface="Times New Roman"/>
                <a:cs typeface="Times New Roman"/>
              </a:rPr>
              <a:t> analytics</a:t>
            </a:r>
            <a:endParaRPr sz="1200">
              <a:latin typeface="Times New Roman"/>
              <a:cs typeface="Times New Roman"/>
            </a:endParaRPr>
          </a:p>
          <a:p>
            <a:pPr marL="356870" indent="-344805">
              <a:lnSpc>
                <a:spcPct val="100000"/>
              </a:lnSpc>
              <a:spcBef>
                <a:spcPts val="95"/>
              </a:spcBef>
              <a:buFont typeface="Symbol"/>
              <a:buChar char=""/>
              <a:tabLst>
                <a:tab pos="356870" algn="l"/>
                <a:tab pos="357505" algn="l"/>
              </a:tabLst>
            </a:pPr>
            <a:r>
              <a:rPr dirty="0" sz="1200" spc="-10">
                <a:latin typeface="Times New Roman"/>
                <a:cs typeface="Times New Roman"/>
              </a:rPr>
              <a:t>Entrepreneurship</a:t>
            </a:r>
            <a:r>
              <a:rPr dirty="0" sz="1200" spc="95">
                <a:latin typeface="Times New Roman"/>
                <a:cs typeface="Times New Roman"/>
              </a:rPr>
              <a:t> </a:t>
            </a:r>
            <a:r>
              <a:rPr dirty="0" sz="1200" spc="-15">
                <a:latin typeface="Times New Roman"/>
                <a:cs typeface="Times New Roman"/>
              </a:rPr>
              <a:t>development</a:t>
            </a:r>
            <a:endParaRPr sz="1200">
              <a:latin typeface="Times New Roman"/>
              <a:cs typeface="Times New Roman"/>
            </a:endParaRPr>
          </a:p>
          <a:p>
            <a:pPr marL="356870" indent="-344805">
              <a:lnSpc>
                <a:spcPct val="100000"/>
              </a:lnSpc>
              <a:spcBef>
                <a:spcPts val="95"/>
              </a:spcBef>
              <a:buFont typeface="Symbol"/>
              <a:buChar char=""/>
              <a:tabLst>
                <a:tab pos="356870" algn="l"/>
                <a:tab pos="357505" algn="l"/>
              </a:tabLst>
            </a:pPr>
            <a:r>
              <a:rPr dirty="0" sz="1200" spc="-5">
                <a:latin typeface="Times New Roman"/>
                <a:cs typeface="Times New Roman"/>
              </a:rPr>
              <a:t>HRM </a:t>
            </a:r>
            <a:r>
              <a:rPr dirty="0" sz="1200" spc="-10">
                <a:latin typeface="Times New Roman"/>
                <a:cs typeface="Times New Roman"/>
              </a:rPr>
              <a:t>practices</a:t>
            </a:r>
            <a:r>
              <a:rPr dirty="0" sz="1200" spc="45">
                <a:latin typeface="Times New Roman"/>
                <a:cs typeface="Times New Roman"/>
              </a:rPr>
              <a:t> </a:t>
            </a:r>
            <a:r>
              <a:rPr dirty="0" sz="1200" spc="-25">
                <a:latin typeface="Times New Roman"/>
                <a:cs typeface="Times New Roman"/>
              </a:rPr>
              <a:t>in</a:t>
            </a:r>
            <a:r>
              <a:rPr dirty="0" sz="1200" spc="5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current</a:t>
            </a:r>
            <a:r>
              <a:rPr dirty="0" sz="1200" spc="25">
                <a:latin typeface="Times New Roman"/>
                <a:cs typeface="Times New Roman"/>
              </a:rPr>
              <a:t> </a:t>
            </a:r>
            <a:r>
              <a:rPr dirty="0" sz="1200" spc="-15">
                <a:latin typeface="Times New Roman"/>
                <a:cs typeface="Times New Roman"/>
              </a:rPr>
              <a:t>scenario</a:t>
            </a:r>
            <a:endParaRPr sz="1200">
              <a:latin typeface="Times New Roman"/>
              <a:cs typeface="Times New Roman"/>
            </a:endParaRPr>
          </a:p>
          <a:p>
            <a:pPr marL="356870" indent="-344805">
              <a:lnSpc>
                <a:spcPct val="100000"/>
              </a:lnSpc>
              <a:spcBef>
                <a:spcPts val="915"/>
              </a:spcBef>
              <a:buFont typeface="Symbol"/>
              <a:buChar char=""/>
              <a:tabLst>
                <a:tab pos="356870" algn="l"/>
                <a:tab pos="357505" algn="l"/>
              </a:tabLst>
            </a:pPr>
            <a:r>
              <a:rPr dirty="0" sz="1200" spc="-20">
                <a:latin typeface="Times New Roman"/>
                <a:cs typeface="Times New Roman"/>
              </a:rPr>
              <a:t>And</a:t>
            </a:r>
            <a:r>
              <a:rPr dirty="0" sz="1200" spc="30">
                <a:latin typeface="Times New Roman"/>
                <a:cs typeface="Times New Roman"/>
              </a:rPr>
              <a:t> </a:t>
            </a:r>
            <a:r>
              <a:rPr dirty="0" sz="1200" spc="-20">
                <a:latin typeface="Times New Roman"/>
                <a:cs typeface="Times New Roman"/>
              </a:rPr>
              <a:t>all</a:t>
            </a:r>
            <a:r>
              <a:rPr dirty="0" sz="1200" spc="6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other </a:t>
            </a:r>
            <a:r>
              <a:rPr dirty="0" sz="1200" spc="-5">
                <a:latin typeface="Times New Roman"/>
                <a:cs typeface="Times New Roman"/>
              </a:rPr>
              <a:t>department-oriented</a:t>
            </a:r>
            <a:r>
              <a:rPr dirty="0" sz="1200" spc="9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courses</a:t>
            </a:r>
            <a:r>
              <a:rPr dirty="0" sz="1200" spc="-20">
                <a:latin typeface="Times New Roman"/>
                <a:cs typeface="Times New Roman"/>
              </a:rPr>
              <a:t> will</a:t>
            </a:r>
            <a:r>
              <a:rPr dirty="0" sz="1200" spc="95">
                <a:latin typeface="Times New Roman"/>
                <a:cs typeface="Times New Roman"/>
              </a:rPr>
              <a:t> </a:t>
            </a:r>
            <a:r>
              <a:rPr dirty="0" sz="1200" spc="-15">
                <a:latin typeface="Times New Roman"/>
                <a:cs typeface="Times New Roman"/>
              </a:rPr>
              <a:t>be</a:t>
            </a:r>
            <a:r>
              <a:rPr dirty="0" sz="1200" spc="4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provided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20">
                <a:latin typeface="Times New Roman"/>
                <a:cs typeface="Times New Roman"/>
              </a:rPr>
              <a:t>also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75005" y="477787"/>
            <a:ext cx="3634104" cy="4144010"/>
          </a:xfrm>
          <a:prstGeom prst="rect">
            <a:avLst/>
          </a:prstGeom>
        </p:spPr>
        <p:txBody>
          <a:bodyPr wrap="square" lIns="0" tIns="18415" rIns="0" bIns="0" rtlCol="0" vert="horz">
            <a:spAutoFit/>
          </a:bodyPr>
          <a:lstStyle/>
          <a:p>
            <a:pPr marL="12700" marR="129539">
              <a:lnSpc>
                <a:spcPct val="107300"/>
              </a:lnSpc>
              <a:spcBef>
                <a:spcPts val="145"/>
              </a:spcBef>
              <a:buAutoNum type="arabicPeriod" startAt="3"/>
              <a:tabLst>
                <a:tab pos="211454" algn="l"/>
              </a:tabLst>
            </a:pPr>
            <a:r>
              <a:rPr dirty="0" sz="1600" spc="-15" b="1">
                <a:solidFill>
                  <a:srgbClr val="FF0000"/>
                </a:solidFill>
                <a:latin typeface="Times New Roman"/>
                <a:cs typeface="Times New Roman"/>
              </a:rPr>
              <a:t>Workspace</a:t>
            </a:r>
            <a:r>
              <a:rPr dirty="0" sz="1600" spc="30" b="1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 sz="1600" spc="-5" b="1">
                <a:solidFill>
                  <a:srgbClr val="FF0000"/>
                </a:solidFill>
                <a:latin typeface="Times New Roman"/>
                <a:cs typeface="Times New Roman"/>
              </a:rPr>
              <a:t>environment</a:t>
            </a:r>
            <a:r>
              <a:rPr dirty="0" sz="1600" spc="-35" b="1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–</a:t>
            </a:r>
            <a:r>
              <a:rPr dirty="0" sz="1200" spc="-15" b="1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Discover</a:t>
            </a:r>
            <a:r>
              <a:rPr dirty="0" sz="1400" spc="6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a </a:t>
            </a:r>
            <a:r>
              <a:rPr dirty="0" sz="1400">
                <a:latin typeface="Times New Roman"/>
                <a:cs typeface="Times New Roman"/>
              </a:rPr>
              <a:t> </a:t>
            </a:r>
            <a:r>
              <a:rPr dirty="0" sz="1400" spc="-15">
                <a:latin typeface="Times New Roman"/>
                <a:cs typeface="Times New Roman"/>
              </a:rPr>
              <a:t>harmonious</a:t>
            </a:r>
            <a:r>
              <a:rPr dirty="0" sz="1400" spc="110">
                <a:latin typeface="Times New Roman"/>
                <a:cs typeface="Times New Roman"/>
              </a:rPr>
              <a:t> </a:t>
            </a:r>
            <a:r>
              <a:rPr dirty="0" sz="1400" spc="-15">
                <a:latin typeface="Times New Roman"/>
                <a:cs typeface="Times New Roman"/>
              </a:rPr>
              <a:t>blend</a:t>
            </a:r>
            <a:r>
              <a:rPr dirty="0" sz="1400" spc="6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of</a:t>
            </a:r>
            <a:r>
              <a:rPr dirty="0" sz="1400" spc="5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productivity</a:t>
            </a:r>
            <a:r>
              <a:rPr dirty="0" sz="1400" spc="105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and</a:t>
            </a:r>
            <a:r>
              <a:rPr dirty="0" sz="1400" spc="35">
                <a:latin typeface="Times New Roman"/>
                <a:cs typeface="Times New Roman"/>
              </a:rPr>
              <a:t> </a:t>
            </a:r>
            <a:r>
              <a:rPr dirty="0" sz="1400" spc="-15">
                <a:latin typeface="Times New Roman"/>
                <a:cs typeface="Times New Roman"/>
              </a:rPr>
              <a:t>comfort</a:t>
            </a:r>
            <a:r>
              <a:rPr dirty="0" sz="1400" spc="105">
                <a:latin typeface="Times New Roman"/>
                <a:cs typeface="Times New Roman"/>
              </a:rPr>
              <a:t> </a:t>
            </a:r>
            <a:r>
              <a:rPr dirty="0" sz="1400" spc="-15">
                <a:latin typeface="Times New Roman"/>
                <a:cs typeface="Times New Roman"/>
              </a:rPr>
              <a:t>in </a:t>
            </a:r>
            <a:r>
              <a:rPr dirty="0" sz="1400" spc="-335">
                <a:latin typeface="Times New Roman"/>
                <a:cs typeface="Times New Roman"/>
              </a:rPr>
              <a:t> </a:t>
            </a:r>
            <a:r>
              <a:rPr dirty="0" sz="1400" spc="-15">
                <a:latin typeface="Times New Roman"/>
                <a:cs typeface="Times New Roman"/>
              </a:rPr>
              <a:t>our vibrant</a:t>
            </a:r>
            <a:r>
              <a:rPr dirty="0" sz="1400" spc="-1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workspace. </a:t>
            </a:r>
            <a:r>
              <a:rPr dirty="0" sz="1400" spc="-15">
                <a:latin typeface="Times New Roman"/>
                <a:cs typeface="Times New Roman"/>
              </a:rPr>
              <a:t>Elevate</a:t>
            </a:r>
            <a:r>
              <a:rPr dirty="0" sz="1400" spc="-10">
                <a:latin typeface="Times New Roman"/>
                <a:cs typeface="Times New Roman"/>
              </a:rPr>
              <a:t> </a:t>
            </a:r>
            <a:r>
              <a:rPr dirty="0" sz="1400" spc="-15">
                <a:latin typeface="Times New Roman"/>
                <a:cs typeface="Times New Roman"/>
              </a:rPr>
              <a:t>your </a:t>
            </a:r>
            <a:r>
              <a:rPr dirty="0" sz="1400" spc="-5">
                <a:latin typeface="Times New Roman"/>
                <a:cs typeface="Times New Roman"/>
              </a:rPr>
              <a:t>work </a:t>
            </a:r>
            <a:r>
              <a:rPr dirty="0" sz="1400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experience</a:t>
            </a:r>
            <a:r>
              <a:rPr dirty="0" sz="1400" spc="105">
                <a:latin typeface="Times New Roman"/>
                <a:cs typeface="Times New Roman"/>
              </a:rPr>
              <a:t> </a:t>
            </a:r>
            <a:r>
              <a:rPr dirty="0" sz="1400" spc="-15">
                <a:latin typeface="Times New Roman"/>
                <a:cs typeface="Times New Roman"/>
              </a:rPr>
              <a:t>surrounded</a:t>
            </a:r>
            <a:r>
              <a:rPr dirty="0" sz="1400" spc="10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by</a:t>
            </a:r>
            <a:r>
              <a:rPr dirty="0" sz="1400" spc="-35">
                <a:latin typeface="Times New Roman"/>
                <a:cs typeface="Times New Roman"/>
              </a:rPr>
              <a:t> </a:t>
            </a:r>
            <a:r>
              <a:rPr dirty="0" sz="1400" spc="-15" b="1">
                <a:solidFill>
                  <a:srgbClr val="548ED4"/>
                </a:solidFill>
                <a:latin typeface="Times New Roman"/>
                <a:cs typeface="Times New Roman"/>
              </a:rPr>
              <a:t>innovative</a:t>
            </a:r>
            <a:r>
              <a:rPr dirty="0" sz="1400" spc="100" b="1">
                <a:solidFill>
                  <a:srgbClr val="548ED4"/>
                </a:solidFill>
                <a:latin typeface="Times New Roman"/>
                <a:cs typeface="Times New Roman"/>
              </a:rPr>
              <a:t> </a:t>
            </a:r>
            <a:r>
              <a:rPr dirty="0" sz="1400" spc="-10" b="1">
                <a:solidFill>
                  <a:srgbClr val="548ED4"/>
                </a:solidFill>
                <a:latin typeface="Times New Roman"/>
                <a:cs typeface="Times New Roman"/>
              </a:rPr>
              <a:t>amenities, </a:t>
            </a:r>
            <a:r>
              <a:rPr dirty="0" sz="1400" spc="-335" b="1">
                <a:solidFill>
                  <a:srgbClr val="548ED4"/>
                </a:solidFill>
                <a:latin typeface="Times New Roman"/>
                <a:cs typeface="Times New Roman"/>
              </a:rPr>
              <a:t> </a:t>
            </a:r>
            <a:r>
              <a:rPr dirty="0" sz="1400" spc="-10" b="1">
                <a:solidFill>
                  <a:srgbClr val="548ED4"/>
                </a:solidFill>
                <a:latin typeface="Times New Roman"/>
                <a:cs typeface="Times New Roman"/>
              </a:rPr>
              <a:t>collaborative</a:t>
            </a:r>
            <a:r>
              <a:rPr dirty="0" sz="1400" spc="-5" b="1">
                <a:solidFill>
                  <a:srgbClr val="548ED4"/>
                </a:solidFill>
                <a:latin typeface="Times New Roman"/>
                <a:cs typeface="Times New Roman"/>
              </a:rPr>
              <a:t> </a:t>
            </a:r>
            <a:r>
              <a:rPr dirty="0" sz="1400" b="1">
                <a:solidFill>
                  <a:srgbClr val="548ED4"/>
                </a:solidFill>
                <a:latin typeface="Times New Roman"/>
                <a:cs typeface="Times New Roman"/>
              </a:rPr>
              <a:t>spaces, </a:t>
            </a:r>
            <a:r>
              <a:rPr dirty="0" sz="1400" spc="-15" b="1">
                <a:solidFill>
                  <a:srgbClr val="548ED4"/>
                </a:solidFill>
                <a:latin typeface="Times New Roman"/>
                <a:cs typeface="Times New Roman"/>
              </a:rPr>
              <a:t>and </a:t>
            </a:r>
            <a:r>
              <a:rPr dirty="0" sz="1400" spc="-5" b="1">
                <a:solidFill>
                  <a:srgbClr val="548ED4"/>
                </a:solidFill>
                <a:latin typeface="Times New Roman"/>
                <a:cs typeface="Times New Roman"/>
              </a:rPr>
              <a:t>a </a:t>
            </a:r>
            <a:r>
              <a:rPr dirty="0" sz="1400" spc="-10" b="1">
                <a:solidFill>
                  <a:srgbClr val="548ED4"/>
                </a:solidFill>
                <a:latin typeface="Times New Roman"/>
                <a:cs typeface="Times New Roman"/>
              </a:rPr>
              <a:t>supportive </a:t>
            </a:r>
            <a:r>
              <a:rPr dirty="0" sz="1400" spc="-5" b="1">
                <a:solidFill>
                  <a:srgbClr val="548ED4"/>
                </a:solidFill>
                <a:latin typeface="Times New Roman"/>
                <a:cs typeface="Times New Roman"/>
              </a:rPr>
              <a:t> </a:t>
            </a:r>
            <a:r>
              <a:rPr dirty="0" sz="1400" spc="-25" b="1">
                <a:solidFill>
                  <a:srgbClr val="548ED4"/>
                </a:solidFill>
                <a:latin typeface="Times New Roman"/>
                <a:cs typeface="Times New Roman"/>
              </a:rPr>
              <a:t>community.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buAutoNum type="arabicPeriod" startAt="3"/>
            </a:pPr>
            <a:endParaRPr sz="15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0"/>
              </a:spcBef>
              <a:buAutoNum type="arabicPeriod" startAt="3"/>
            </a:pPr>
            <a:endParaRPr sz="1200">
              <a:latin typeface="Times New Roman"/>
              <a:cs typeface="Times New Roman"/>
            </a:endParaRPr>
          </a:p>
          <a:p>
            <a:pPr marL="217170" indent="-205104">
              <a:lnSpc>
                <a:spcPct val="100000"/>
              </a:lnSpc>
              <a:buFont typeface="Calibri"/>
              <a:buAutoNum type="arabicPeriod" startAt="3"/>
              <a:tabLst>
                <a:tab pos="217804" algn="l"/>
              </a:tabLst>
            </a:pPr>
            <a:r>
              <a:rPr dirty="0" sz="1600" spc="-10" b="1">
                <a:solidFill>
                  <a:srgbClr val="FF0000"/>
                </a:solidFill>
                <a:latin typeface="Times New Roman"/>
                <a:cs typeface="Times New Roman"/>
              </a:rPr>
              <a:t>C</a:t>
            </a:r>
            <a:r>
              <a:rPr dirty="0" sz="1600" spc="10" b="1">
                <a:solidFill>
                  <a:srgbClr val="FF0000"/>
                </a:solidFill>
                <a:latin typeface="Times New Roman"/>
                <a:cs typeface="Times New Roman"/>
              </a:rPr>
              <a:t>a</a:t>
            </a:r>
            <a:r>
              <a:rPr dirty="0" sz="1600" spc="-20" b="1">
                <a:solidFill>
                  <a:srgbClr val="FF0000"/>
                </a:solidFill>
                <a:latin typeface="Times New Roman"/>
                <a:cs typeface="Times New Roman"/>
              </a:rPr>
              <a:t>r</a:t>
            </a:r>
            <a:r>
              <a:rPr dirty="0" sz="1600" b="1">
                <a:solidFill>
                  <a:srgbClr val="FF0000"/>
                </a:solidFill>
                <a:latin typeface="Times New Roman"/>
                <a:cs typeface="Times New Roman"/>
              </a:rPr>
              <a:t>eer</a:t>
            </a:r>
            <a:r>
              <a:rPr dirty="0" sz="1600" spc="-85" b="1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 sz="1600" spc="10" b="1">
                <a:solidFill>
                  <a:srgbClr val="FF0000"/>
                </a:solidFill>
                <a:latin typeface="Times New Roman"/>
                <a:cs typeface="Times New Roman"/>
              </a:rPr>
              <a:t>o</a:t>
            </a:r>
            <a:r>
              <a:rPr dirty="0" sz="1600" spc="-5" b="1">
                <a:solidFill>
                  <a:srgbClr val="FF0000"/>
                </a:solidFill>
                <a:latin typeface="Times New Roman"/>
                <a:cs typeface="Times New Roman"/>
              </a:rPr>
              <a:t>pp</a:t>
            </a:r>
            <a:r>
              <a:rPr dirty="0" sz="1600" spc="10" b="1">
                <a:solidFill>
                  <a:srgbClr val="FF0000"/>
                </a:solidFill>
                <a:latin typeface="Times New Roman"/>
                <a:cs typeface="Times New Roman"/>
              </a:rPr>
              <a:t>o</a:t>
            </a:r>
            <a:r>
              <a:rPr dirty="0" sz="1600" b="1">
                <a:solidFill>
                  <a:srgbClr val="FF0000"/>
                </a:solidFill>
                <a:latin typeface="Times New Roman"/>
                <a:cs typeface="Times New Roman"/>
              </a:rPr>
              <a:t>r</a:t>
            </a:r>
            <a:r>
              <a:rPr dirty="0" sz="1600" spc="-10" b="1">
                <a:solidFill>
                  <a:srgbClr val="FF0000"/>
                </a:solidFill>
                <a:latin typeface="Times New Roman"/>
                <a:cs typeface="Times New Roman"/>
              </a:rPr>
              <a:t>t</a:t>
            </a:r>
            <a:r>
              <a:rPr dirty="0" sz="1600" spc="-5" b="1">
                <a:solidFill>
                  <a:srgbClr val="FF0000"/>
                </a:solidFill>
                <a:latin typeface="Times New Roman"/>
                <a:cs typeface="Times New Roman"/>
              </a:rPr>
              <a:t>un</a:t>
            </a:r>
            <a:r>
              <a:rPr dirty="0" sz="1600" spc="5" b="1">
                <a:solidFill>
                  <a:srgbClr val="FF0000"/>
                </a:solidFill>
                <a:latin typeface="Times New Roman"/>
                <a:cs typeface="Times New Roman"/>
              </a:rPr>
              <a:t>i</a:t>
            </a:r>
            <a:r>
              <a:rPr dirty="0" sz="1600" spc="-10" b="1">
                <a:solidFill>
                  <a:srgbClr val="FF0000"/>
                </a:solidFill>
                <a:latin typeface="Times New Roman"/>
                <a:cs typeface="Times New Roman"/>
              </a:rPr>
              <a:t>t</a:t>
            </a:r>
            <a:r>
              <a:rPr dirty="0" sz="1600" spc="5" b="1">
                <a:solidFill>
                  <a:srgbClr val="FF0000"/>
                </a:solidFill>
                <a:latin typeface="Times New Roman"/>
                <a:cs typeface="Times New Roman"/>
              </a:rPr>
              <a:t>y</a:t>
            </a:r>
            <a:endParaRPr sz="1600">
              <a:latin typeface="Times New Roman"/>
              <a:cs typeface="Times New Roman"/>
            </a:endParaRPr>
          </a:p>
          <a:p>
            <a:pPr marL="12700" marR="5080">
              <a:lnSpc>
                <a:spcPct val="107000"/>
              </a:lnSpc>
              <a:spcBef>
                <a:spcPts val="40"/>
              </a:spcBef>
            </a:pPr>
            <a:r>
              <a:rPr dirty="0" u="sng" sz="1400" spc="-5" b="1">
                <a:solidFill>
                  <a:srgbClr val="548ED4"/>
                </a:solidFill>
                <a:uFill>
                  <a:solidFill>
                    <a:srgbClr val="548ED4"/>
                  </a:solidFill>
                </a:uFill>
                <a:latin typeface="Times New Roman"/>
                <a:cs typeface="Times New Roman"/>
              </a:rPr>
              <a:t>WFH passive </a:t>
            </a:r>
            <a:r>
              <a:rPr dirty="0" u="sng" sz="1400" spc="-20" b="1">
                <a:solidFill>
                  <a:srgbClr val="548ED4"/>
                </a:solidFill>
                <a:uFill>
                  <a:solidFill>
                    <a:srgbClr val="548ED4"/>
                  </a:solidFill>
                </a:uFill>
                <a:latin typeface="Times New Roman"/>
                <a:cs typeface="Times New Roman"/>
              </a:rPr>
              <a:t>income</a:t>
            </a:r>
            <a:r>
              <a:rPr dirty="0" u="sng" sz="1400" spc="-15" b="1">
                <a:solidFill>
                  <a:srgbClr val="548ED4"/>
                </a:solidFill>
                <a:uFill>
                  <a:solidFill>
                    <a:srgbClr val="548ED4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– </a:t>
            </a:r>
            <a:r>
              <a:rPr dirty="0" sz="1400" spc="-15">
                <a:latin typeface="Times New Roman"/>
                <a:cs typeface="Times New Roman"/>
              </a:rPr>
              <a:t>Unlock</a:t>
            </a:r>
            <a:r>
              <a:rPr dirty="0" sz="1400" spc="-10">
                <a:latin typeface="Times New Roman"/>
                <a:cs typeface="Times New Roman"/>
              </a:rPr>
              <a:t> </a:t>
            </a:r>
            <a:r>
              <a:rPr dirty="0" sz="1400" spc="-15">
                <a:latin typeface="Times New Roman"/>
                <a:cs typeface="Times New Roman"/>
              </a:rPr>
              <a:t>your financial </a:t>
            </a:r>
            <a:r>
              <a:rPr dirty="0" sz="1400" spc="-10">
                <a:latin typeface="Times New Roman"/>
                <a:cs typeface="Times New Roman"/>
              </a:rPr>
              <a:t> </a:t>
            </a:r>
            <a:r>
              <a:rPr dirty="0" sz="1400" spc="-15">
                <a:latin typeface="Times New Roman"/>
                <a:cs typeface="Times New Roman"/>
              </a:rPr>
              <a:t>freedom.</a:t>
            </a:r>
            <a:r>
              <a:rPr dirty="0" sz="1400" spc="-10">
                <a:latin typeface="Times New Roman"/>
                <a:cs typeface="Times New Roman"/>
              </a:rPr>
              <a:t> Discover </a:t>
            </a:r>
            <a:r>
              <a:rPr dirty="0" sz="1400" spc="-15">
                <a:latin typeface="Times New Roman"/>
                <a:cs typeface="Times New Roman"/>
              </a:rPr>
              <a:t>the </a:t>
            </a:r>
            <a:r>
              <a:rPr dirty="0" sz="1400" spc="-5">
                <a:latin typeface="Times New Roman"/>
                <a:cs typeface="Times New Roman"/>
              </a:rPr>
              <a:t>power of </a:t>
            </a:r>
            <a:r>
              <a:rPr dirty="0" sz="1400" spc="-5" b="1" i="1">
                <a:solidFill>
                  <a:srgbClr val="548ED4"/>
                </a:solidFill>
                <a:latin typeface="Times New Roman"/>
                <a:cs typeface="Times New Roman"/>
              </a:rPr>
              <a:t>working from </a:t>
            </a:r>
            <a:r>
              <a:rPr dirty="0" sz="1400" b="1" i="1">
                <a:solidFill>
                  <a:srgbClr val="548ED4"/>
                </a:solidFill>
                <a:latin typeface="Times New Roman"/>
                <a:cs typeface="Times New Roman"/>
              </a:rPr>
              <a:t> home</a:t>
            </a:r>
            <a:r>
              <a:rPr dirty="0" sz="1400" spc="-10" b="1" i="1">
                <a:solidFill>
                  <a:srgbClr val="548ED4"/>
                </a:solidFill>
                <a:latin typeface="Times New Roman"/>
                <a:cs typeface="Times New Roman"/>
              </a:rPr>
              <a:t> for</a:t>
            </a:r>
            <a:r>
              <a:rPr dirty="0" sz="1400" spc="20" b="1" i="1">
                <a:solidFill>
                  <a:srgbClr val="548ED4"/>
                </a:solidFill>
                <a:latin typeface="Times New Roman"/>
                <a:cs typeface="Times New Roman"/>
              </a:rPr>
              <a:t> </a:t>
            </a:r>
            <a:r>
              <a:rPr dirty="0" sz="1400" b="1" i="1">
                <a:solidFill>
                  <a:srgbClr val="548ED4"/>
                </a:solidFill>
                <a:latin typeface="Times New Roman"/>
                <a:cs typeface="Times New Roman"/>
              </a:rPr>
              <a:t>passive</a:t>
            </a:r>
            <a:r>
              <a:rPr dirty="0" sz="1400" spc="10" b="1" i="1">
                <a:solidFill>
                  <a:srgbClr val="548ED4"/>
                </a:solidFill>
                <a:latin typeface="Times New Roman"/>
                <a:cs typeface="Times New Roman"/>
              </a:rPr>
              <a:t> </a:t>
            </a:r>
            <a:r>
              <a:rPr dirty="0" sz="1400" spc="-5" b="1" i="1">
                <a:solidFill>
                  <a:srgbClr val="548ED4"/>
                </a:solidFill>
                <a:latin typeface="Times New Roman"/>
                <a:cs typeface="Times New Roman"/>
              </a:rPr>
              <a:t>income</a:t>
            </a:r>
            <a:r>
              <a:rPr dirty="0" sz="1400" spc="-5">
                <a:solidFill>
                  <a:srgbClr val="FF0000"/>
                </a:solidFill>
                <a:latin typeface="Times New Roman"/>
                <a:cs typeface="Times New Roman"/>
              </a:rPr>
              <a:t>!</a:t>
            </a:r>
            <a:r>
              <a:rPr dirty="0" sz="140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 sz="1400" spc="-15">
                <a:latin typeface="Times New Roman"/>
                <a:cs typeface="Times New Roman"/>
              </a:rPr>
              <a:t>Learn</a:t>
            </a:r>
            <a:r>
              <a:rPr dirty="0" sz="1400" spc="50">
                <a:latin typeface="Times New Roman"/>
                <a:cs typeface="Times New Roman"/>
              </a:rPr>
              <a:t> </a:t>
            </a:r>
            <a:r>
              <a:rPr dirty="0" sz="1400" spc="-15">
                <a:latin typeface="Times New Roman"/>
                <a:cs typeface="Times New Roman"/>
              </a:rPr>
              <a:t>how</a:t>
            </a:r>
            <a:r>
              <a:rPr dirty="0" sz="1400" spc="3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to</a:t>
            </a:r>
            <a:r>
              <a:rPr dirty="0" sz="1400" spc="5">
                <a:latin typeface="Times New Roman"/>
                <a:cs typeface="Times New Roman"/>
              </a:rPr>
              <a:t> </a:t>
            </a:r>
            <a:r>
              <a:rPr dirty="0" sz="1400" spc="-15">
                <a:latin typeface="Times New Roman"/>
                <a:cs typeface="Times New Roman"/>
              </a:rPr>
              <a:t>generate </a:t>
            </a:r>
            <a:r>
              <a:rPr dirty="0" sz="1400" spc="-10">
                <a:latin typeface="Times New Roman"/>
                <a:cs typeface="Times New Roman"/>
              </a:rPr>
              <a:t> sustainable</a:t>
            </a:r>
            <a:r>
              <a:rPr dirty="0" sz="1400" spc="-5">
                <a:latin typeface="Times New Roman"/>
                <a:cs typeface="Times New Roman"/>
              </a:rPr>
              <a:t> </a:t>
            </a:r>
            <a:r>
              <a:rPr dirty="0" sz="1400" spc="-20">
                <a:latin typeface="Times New Roman"/>
                <a:cs typeface="Times New Roman"/>
              </a:rPr>
              <a:t>earnings</a:t>
            </a:r>
            <a:r>
              <a:rPr dirty="0" sz="1400" spc="310">
                <a:latin typeface="Times New Roman"/>
                <a:cs typeface="Times New Roman"/>
              </a:rPr>
              <a:t> </a:t>
            </a:r>
            <a:r>
              <a:rPr dirty="0" sz="1400" spc="-15">
                <a:latin typeface="Times New Roman"/>
                <a:cs typeface="Times New Roman"/>
              </a:rPr>
              <a:t>from the comfort </a:t>
            </a:r>
            <a:r>
              <a:rPr dirty="0" sz="1400" spc="-5">
                <a:latin typeface="Times New Roman"/>
                <a:cs typeface="Times New Roman"/>
              </a:rPr>
              <a:t>of </a:t>
            </a:r>
            <a:r>
              <a:rPr dirty="0" sz="1400" spc="-15">
                <a:latin typeface="Times New Roman"/>
                <a:cs typeface="Times New Roman"/>
              </a:rPr>
              <a:t>your </a:t>
            </a:r>
            <a:r>
              <a:rPr dirty="0" sz="1400" spc="-10">
                <a:latin typeface="Times New Roman"/>
                <a:cs typeface="Times New Roman"/>
              </a:rPr>
              <a:t> </a:t>
            </a:r>
            <a:r>
              <a:rPr dirty="0" sz="1400" spc="-20">
                <a:latin typeface="Times New Roman"/>
                <a:cs typeface="Times New Roman"/>
              </a:rPr>
              <a:t>home.</a:t>
            </a:r>
            <a:r>
              <a:rPr dirty="0" sz="1400" spc="90">
                <a:latin typeface="Times New Roman"/>
                <a:cs typeface="Times New Roman"/>
              </a:rPr>
              <a:t> </a:t>
            </a:r>
            <a:r>
              <a:rPr dirty="0" sz="1400" spc="-30">
                <a:latin typeface="Times New Roman"/>
                <a:cs typeface="Times New Roman"/>
              </a:rPr>
              <a:t>Take</a:t>
            </a:r>
            <a:r>
              <a:rPr dirty="0" sz="1400" spc="45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control</a:t>
            </a:r>
            <a:r>
              <a:rPr dirty="0" sz="1400" spc="3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of</a:t>
            </a:r>
            <a:r>
              <a:rPr dirty="0" sz="1400" spc="5">
                <a:latin typeface="Times New Roman"/>
                <a:cs typeface="Times New Roman"/>
              </a:rPr>
              <a:t> </a:t>
            </a:r>
            <a:r>
              <a:rPr dirty="0" sz="1400" spc="-20">
                <a:latin typeface="Times New Roman"/>
                <a:cs typeface="Times New Roman"/>
              </a:rPr>
              <a:t>your</a:t>
            </a:r>
            <a:r>
              <a:rPr dirty="0" sz="1400" spc="85">
                <a:latin typeface="Times New Roman"/>
                <a:cs typeface="Times New Roman"/>
              </a:rPr>
              <a:t> </a:t>
            </a:r>
            <a:r>
              <a:rPr dirty="0" sz="1400" spc="-15">
                <a:latin typeface="Times New Roman"/>
                <a:cs typeface="Times New Roman"/>
              </a:rPr>
              <a:t>financial</a:t>
            </a:r>
            <a:r>
              <a:rPr dirty="0" sz="1400" spc="85">
                <a:latin typeface="Times New Roman"/>
                <a:cs typeface="Times New Roman"/>
              </a:rPr>
              <a:t> </a:t>
            </a:r>
            <a:r>
              <a:rPr dirty="0" sz="1400" spc="-20">
                <a:latin typeface="Times New Roman"/>
                <a:cs typeface="Times New Roman"/>
              </a:rPr>
              <a:t>future</a:t>
            </a:r>
            <a:r>
              <a:rPr dirty="0" sz="1400" spc="35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today! </a:t>
            </a:r>
            <a:r>
              <a:rPr dirty="0" sz="1400" spc="-335">
                <a:latin typeface="Times New Roman"/>
                <a:cs typeface="Times New Roman"/>
              </a:rPr>
              <a:t> </a:t>
            </a:r>
            <a:r>
              <a:rPr dirty="0" u="sng" sz="1400" spc="-10" b="1">
                <a:solidFill>
                  <a:srgbClr val="548ED4"/>
                </a:solidFill>
                <a:uFill>
                  <a:solidFill>
                    <a:srgbClr val="548ED4"/>
                  </a:solidFill>
                </a:uFill>
                <a:latin typeface="Times New Roman"/>
                <a:cs typeface="Times New Roman"/>
              </a:rPr>
              <a:t>Free placement </a:t>
            </a:r>
            <a:r>
              <a:rPr dirty="0" sz="1400" spc="-5">
                <a:latin typeface="Times New Roman"/>
                <a:cs typeface="Times New Roman"/>
              </a:rPr>
              <a:t>– </a:t>
            </a:r>
            <a:r>
              <a:rPr dirty="0" sz="1400" spc="-50">
                <a:latin typeface="Times New Roman"/>
                <a:cs typeface="Times New Roman"/>
              </a:rPr>
              <a:t>Your</a:t>
            </a:r>
            <a:r>
              <a:rPr dirty="0" sz="1400" spc="-45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gateway </a:t>
            </a:r>
            <a:r>
              <a:rPr dirty="0" sz="1400" spc="-5">
                <a:latin typeface="Times New Roman"/>
                <a:cs typeface="Times New Roman"/>
              </a:rPr>
              <a:t>to </a:t>
            </a:r>
            <a:r>
              <a:rPr dirty="0" sz="1400" spc="-15">
                <a:latin typeface="Times New Roman"/>
                <a:cs typeface="Times New Roman"/>
              </a:rPr>
              <a:t>thriving </a:t>
            </a:r>
            <a:r>
              <a:rPr dirty="0" sz="1400" spc="-1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careers!</a:t>
            </a:r>
            <a:r>
              <a:rPr dirty="0" sz="1400" spc="340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Discover </a:t>
            </a:r>
            <a:r>
              <a:rPr dirty="0" sz="1400" spc="-15">
                <a:latin typeface="Times New Roman"/>
                <a:cs typeface="Times New Roman"/>
              </a:rPr>
              <a:t>limitless</a:t>
            </a:r>
            <a:r>
              <a:rPr dirty="0" sz="1400" spc="320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possibilities</a:t>
            </a:r>
            <a:r>
              <a:rPr dirty="0" sz="1400" spc="330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and </a:t>
            </a:r>
            <a:r>
              <a:rPr dirty="0" sz="1400" spc="-5">
                <a:latin typeface="Times New Roman"/>
                <a:cs typeface="Times New Roman"/>
              </a:rPr>
              <a:t> propel</a:t>
            </a:r>
            <a:r>
              <a:rPr dirty="0" sz="1400" spc="25">
                <a:latin typeface="Times New Roman"/>
                <a:cs typeface="Times New Roman"/>
              </a:rPr>
              <a:t> </a:t>
            </a:r>
            <a:r>
              <a:rPr dirty="0" sz="1400" spc="-15">
                <a:latin typeface="Times New Roman"/>
                <a:cs typeface="Times New Roman"/>
              </a:rPr>
              <a:t>your</a:t>
            </a:r>
            <a:r>
              <a:rPr dirty="0" sz="1400" spc="50">
                <a:latin typeface="Times New Roman"/>
                <a:cs typeface="Times New Roman"/>
              </a:rPr>
              <a:t> </a:t>
            </a:r>
            <a:r>
              <a:rPr dirty="0" sz="1400" spc="-20">
                <a:latin typeface="Times New Roman"/>
                <a:cs typeface="Times New Roman"/>
              </a:rPr>
              <a:t>future</a:t>
            </a:r>
            <a:r>
              <a:rPr dirty="0" sz="1400" spc="105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with</a:t>
            </a:r>
            <a:r>
              <a:rPr dirty="0" sz="1400" spc="35">
                <a:latin typeface="Times New Roman"/>
                <a:cs typeface="Times New Roman"/>
              </a:rPr>
              <a:t> </a:t>
            </a:r>
            <a:r>
              <a:rPr dirty="0" sz="1400" spc="-15">
                <a:latin typeface="Times New Roman"/>
                <a:cs typeface="Times New Roman"/>
              </a:rPr>
              <a:t>our</a:t>
            </a:r>
            <a:r>
              <a:rPr dirty="0" sz="1400" spc="30">
                <a:latin typeface="Times New Roman"/>
                <a:cs typeface="Times New Roman"/>
              </a:rPr>
              <a:t> </a:t>
            </a:r>
            <a:r>
              <a:rPr dirty="0" sz="1400" spc="-15">
                <a:latin typeface="Times New Roman"/>
                <a:cs typeface="Times New Roman"/>
              </a:rPr>
              <a:t>exclusive</a:t>
            </a:r>
            <a:r>
              <a:rPr dirty="0" sz="1400" spc="50">
                <a:latin typeface="Times New Roman"/>
                <a:cs typeface="Times New Roman"/>
              </a:rPr>
              <a:t> </a:t>
            </a:r>
            <a:r>
              <a:rPr dirty="0" sz="1400" spc="-5" b="1" i="1">
                <a:solidFill>
                  <a:srgbClr val="548ED4"/>
                </a:solidFill>
                <a:latin typeface="Times New Roman"/>
                <a:cs typeface="Times New Roman"/>
              </a:rPr>
              <a:t>free </a:t>
            </a:r>
            <a:r>
              <a:rPr dirty="0" sz="1400" b="1" i="1">
                <a:solidFill>
                  <a:srgbClr val="548ED4"/>
                </a:solidFill>
                <a:latin typeface="Times New Roman"/>
                <a:cs typeface="Times New Roman"/>
              </a:rPr>
              <a:t> </a:t>
            </a:r>
            <a:r>
              <a:rPr dirty="0" sz="1400" spc="-5" b="1" i="1">
                <a:solidFill>
                  <a:srgbClr val="548ED4"/>
                </a:solidFill>
                <a:latin typeface="Times New Roman"/>
                <a:cs typeface="Times New Roman"/>
              </a:rPr>
              <a:t>placement</a:t>
            </a:r>
            <a:r>
              <a:rPr dirty="0" sz="1400" spc="5" b="1" i="1">
                <a:solidFill>
                  <a:srgbClr val="548ED4"/>
                </a:solidFill>
                <a:latin typeface="Times New Roman"/>
                <a:cs typeface="Times New Roman"/>
              </a:rPr>
              <a:t> </a:t>
            </a:r>
            <a:r>
              <a:rPr dirty="0" sz="1400" b="1" i="1">
                <a:solidFill>
                  <a:srgbClr val="548ED4"/>
                </a:solidFill>
                <a:latin typeface="Times New Roman"/>
                <a:cs typeface="Times New Roman"/>
              </a:rPr>
              <a:t>services.</a:t>
            </a:r>
            <a:endParaRPr sz="1400">
              <a:latin typeface="Times New Roman"/>
              <a:cs typeface="Times New Roman"/>
            </a:endParaRP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114800" y="432815"/>
            <a:ext cx="1984248" cy="1688592"/>
          </a:xfrm>
          <a:prstGeom prst="rect">
            <a:avLst/>
          </a:prstGeom>
        </p:spPr>
      </p:pic>
      <p:grpSp>
        <p:nvGrpSpPr>
          <p:cNvPr id="4" name="object 4"/>
          <p:cNvGrpSpPr/>
          <p:nvPr/>
        </p:nvGrpSpPr>
        <p:grpSpPr>
          <a:xfrm>
            <a:off x="4221479" y="2420111"/>
            <a:ext cx="1725295" cy="2280285"/>
            <a:chOff x="4221479" y="2420111"/>
            <a:chExt cx="1725295" cy="2280285"/>
          </a:xfrm>
        </p:grpSpPr>
        <p:pic>
          <p:nvPicPr>
            <p:cNvPr id="5" name="object 5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267199" y="2420111"/>
              <a:ext cx="1679448" cy="1036319"/>
            </a:xfrm>
            <a:prstGeom prst="rect">
              <a:avLst/>
            </a:prstGeom>
          </p:spPr>
        </p:pic>
        <p:pic>
          <p:nvPicPr>
            <p:cNvPr id="6" name="object 6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4221479" y="3480815"/>
              <a:ext cx="1725168" cy="1219200"/>
            </a:xfrm>
            <a:prstGeom prst="rect">
              <a:avLst/>
            </a:prstGeom>
          </p:spPr>
        </p:pic>
      </p:grp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75005" y="477787"/>
            <a:ext cx="3509010" cy="2124075"/>
          </a:xfrm>
          <a:prstGeom prst="rect"/>
        </p:spPr>
        <p:txBody>
          <a:bodyPr wrap="square" lIns="0" tIns="3619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85"/>
              </a:spcBef>
            </a:pPr>
            <a:r>
              <a:rPr dirty="0" sz="1600" spc="5">
                <a:solidFill>
                  <a:srgbClr val="FF0000"/>
                </a:solidFill>
              </a:rPr>
              <a:t>5.</a:t>
            </a:r>
            <a:r>
              <a:rPr dirty="0" sz="1600" spc="-30">
                <a:solidFill>
                  <a:srgbClr val="FF0000"/>
                </a:solidFill>
              </a:rPr>
              <a:t> </a:t>
            </a:r>
            <a:r>
              <a:rPr dirty="0" sz="1600" spc="5">
                <a:solidFill>
                  <a:srgbClr val="FF0000"/>
                </a:solidFill>
              </a:rPr>
              <a:t>Financial</a:t>
            </a:r>
            <a:r>
              <a:rPr dirty="0" sz="1600" spc="-70">
                <a:solidFill>
                  <a:srgbClr val="FF0000"/>
                </a:solidFill>
              </a:rPr>
              <a:t> </a:t>
            </a:r>
            <a:r>
              <a:rPr dirty="0" sz="1600" spc="5">
                <a:solidFill>
                  <a:srgbClr val="FF0000"/>
                </a:solidFill>
              </a:rPr>
              <a:t>assistance:</a:t>
            </a:r>
            <a:endParaRPr sz="1600"/>
          </a:p>
          <a:p>
            <a:pPr marL="12700" marR="5080" indent="219710">
              <a:lnSpc>
                <a:spcPct val="107000"/>
              </a:lnSpc>
              <a:spcBef>
                <a:spcPts val="35"/>
              </a:spcBef>
            </a:pPr>
            <a:r>
              <a:rPr dirty="0" sz="1400" spc="-65" b="0">
                <a:solidFill>
                  <a:srgbClr val="000000"/>
                </a:solidFill>
                <a:latin typeface="Times New Roman"/>
                <a:cs typeface="Times New Roman"/>
              </a:rPr>
              <a:t>We</a:t>
            </a:r>
            <a:r>
              <a:rPr dirty="0" sz="1400" spc="-60" b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 spc="-20" b="0">
                <a:solidFill>
                  <a:srgbClr val="000000"/>
                </a:solidFill>
                <a:latin typeface="Times New Roman"/>
                <a:cs typeface="Times New Roman"/>
              </a:rPr>
              <a:t>will </a:t>
            </a:r>
            <a:r>
              <a:rPr dirty="0" sz="1400" spc="-15" b="0">
                <a:solidFill>
                  <a:srgbClr val="000000"/>
                </a:solidFill>
                <a:latin typeface="Times New Roman"/>
                <a:cs typeface="Times New Roman"/>
              </a:rPr>
              <a:t>provide</a:t>
            </a:r>
            <a:r>
              <a:rPr dirty="0" sz="1400" spc="320" b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 spc="-15" b="0">
                <a:solidFill>
                  <a:srgbClr val="000000"/>
                </a:solidFill>
                <a:latin typeface="Times New Roman"/>
                <a:cs typeface="Times New Roman"/>
              </a:rPr>
              <a:t>financial</a:t>
            </a:r>
            <a:r>
              <a:rPr dirty="0" sz="1400" spc="320" b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 spc="-10" b="0">
                <a:solidFill>
                  <a:srgbClr val="000000"/>
                </a:solidFill>
                <a:latin typeface="Times New Roman"/>
                <a:cs typeface="Times New Roman"/>
              </a:rPr>
              <a:t>assistance </a:t>
            </a:r>
            <a:r>
              <a:rPr dirty="0" sz="1400" spc="-15" b="0">
                <a:solidFill>
                  <a:srgbClr val="000000"/>
                </a:solidFill>
                <a:latin typeface="Times New Roman"/>
                <a:cs typeface="Times New Roman"/>
              </a:rPr>
              <a:t>tailored </a:t>
            </a:r>
            <a:r>
              <a:rPr dirty="0" sz="1400" spc="-10" b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 spc="-5" b="0">
                <a:solidFill>
                  <a:srgbClr val="000000"/>
                </a:solidFill>
                <a:latin typeface="Times New Roman"/>
                <a:cs typeface="Times New Roman"/>
              </a:rPr>
              <a:t>to </a:t>
            </a:r>
            <a:r>
              <a:rPr dirty="0" sz="1400" spc="-10" b="0">
                <a:solidFill>
                  <a:srgbClr val="000000"/>
                </a:solidFill>
                <a:latin typeface="Times New Roman"/>
                <a:cs typeface="Times New Roman"/>
              </a:rPr>
              <a:t>support </a:t>
            </a:r>
            <a:r>
              <a:rPr dirty="0" sz="1400" spc="-15" b="0">
                <a:solidFill>
                  <a:srgbClr val="000000"/>
                </a:solidFill>
                <a:latin typeface="Times New Roman"/>
                <a:cs typeface="Times New Roman"/>
              </a:rPr>
              <a:t>you and your </a:t>
            </a:r>
            <a:r>
              <a:rPr dirty="0" sz="1400" spc="-35" b="0">
                <a:solidFill>
                  <a:srgbClr val="000000"/>
                </a:solidFill>
                <a:latin typeface="Times New Roman"/>
                <a:cs typeface="Times New Roman"/>
              </a:rPr>
              <a:t>family.</a:t>
            </a:r>
            <a:r>
              <a:rPr dirty="0" sz="1400" spc="-30" b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 spc="-20" b="0">
                <a:solidFill>
                  <a:srgbClr val="000000"/>
                </a:solidFill>
                <a:latin typeface="Times New Roman"/>
                <a:cs typeface="Times New Roman"/>
              </a:rPr>
              <a:t>Benefit</a:t>
            </a:r>
            <a:r>
              <a:rPr dirty="0" sz="1400" spc="-15" b="0">
                <a:solidFill>
                  <a:srgbClr val="000000"/>
                </a:solidFill>
                <a:latin typeface="Times New Roman"/>
                <a:cs typeface="Times New Roman"/>
              </a:rPr>
              <a:t> from our </a:t>
            </a:r>
            <a:r>
              <a:rPr dirty="0" sz="1400" spc="-335" b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 spc="-10" b="0">
                <a:solidFill>
                  <a:srgbClr val="000000"/>
                </a:solidFill>
                <a:latin typeface="Times New Roman"/>
                <a:cs typeface="Times New Roman"/>
              </a:rPr>
              <a:t>comprehensive</a:t>
            </a:r>
            <a:r>
              <a:rPr dirty="0" sz="1400" spc="330" b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 spc="-10" b="0">
                <a:solidFill>
                  <a:srgbClr val="000000"/>
                </a:solidFill>
                <a:latin typeface="Times New Roman"/>
                <a:cs typeface="Times New Roman"/>
              </a:rPr>
              <a:t>aid </a:t>
            </a:r>
            <a:r>
              <a:rPr dirty="0" sz="1400" spc="-15" b="0">
                <a:solidFill>
                  <a:srgbClr val="000000"/>
                </a:solidFill>
                <a:latin typeface="Times New Roman"/>
                <a:cs typeface="Times New Roman"/>
              </a:rPr>
              <a:t>programs,</a:t>
            </a:r>
            <a:r>
              <a:rPr dirty="0" sz="1400" spc="320" b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 spc="-15" b="0">
                <a:solidFill>
                  <a:srgbClr val="000000"/>
                </a:solidFill>
                <a:latin typeface="Times New Roman"/>
                <a:cs typeface="Times New Roman"/>
              </a:rPr>
              <a:t>including </a:t>
            </a:r>
            <a:r>
              <a:rPr dirty="0" sz="1400" spc="-10" b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 spc="-10">
                <a:solidFill>
                  <a:srgbClr val="548ED4"/>
                </a:solidFill>
              </a:rPr>
              <a:t>financial </a:t>
            </a:r>
            <a:r>
              <a:rPr dirty="0" sz="1400" spc="-15">
                <a:solidFill>
                  <a:srgbClr val="548ED4"/>
                </a:solidFill>
              </a:rPr>
              <a:t>counseling,</a:t>
            </a:r>
            <a:r>
              <a:rPr dirty="0" sz="1400" spc="-10">
                <a:solidFill>
                  <a:srgbClr val="548ED4"/>
                </a:solidFill>
              </a:rPr>
              <a:t> </a:t>
            </a:r>
            <a:r>
              <a:rPr dirty="0" sz="1400" spc="-15">
                <a:solidFill>
                  <a:srgbClr val="548ED4"/>
                </a:solidFill>
              </a:rPr>
              <a:t>educational</a:t>
            </a:r>
            <a:r>
              <a:rPr dirty="0" sz="1400" spc="-10">
                <a:solidFill>
                  <a:srgbClr val="548ED4"/>
                </a:solidFill>
              </a:rPr>
              <a:t> grants, </a:t>
            </a:r>
            <a:r>
              <a:rPr dirty="0" sz="1400" spc="-5">
                <a:solidFill>
                  <a:srgbClr val="548ED4"/>
                </a:solidFill>
              </a:rPr>
              <a:t> </a:t>
            </a:r>
            <a:r>
              <a:rPr dirty="0" sz="1400" spc="-15">
                <a:solidFill>
                  <a:srgbClr val="548ED4"/>
                </a:solidFill>
              </a:rPr>
              <a:t>healthcare</a:t>
            </a:r>
            <a:r>
              <a:rPr dirty="0" sz="1400" spc="90">
                <a:solidFill>
                  <a:srgbClr val="548ED4"/>
                </a:solidFill>
              </a:rPr>
              <a:t> </a:t>
            </a:r>
            <a:r>
              <a:rPr dirty="0" sz="1400" spc="-5">
                <a:solidFill>
                  <a:srgbClr val="548ED4"/>
                </a:solidFill>
              </a:rPr>
              <a:t>subsidies,</a:t>
            </a:r>
            <a:r>
              <a:rPr dirty="0" sz="1400" spc="45">
                <a:solidFill>
                  <a:srgbClr val="548ED4"/>
                </a:solidFill>
              </a:rPr>
              <a:t> </a:t>
            </a:r>
            <a:r>
              <a:rPr dirty="0" sz="1400" spc="-15">
                <a:solidFill>
                  <a:srgbClr val="548ED4"/>
                </a:solidFill>
              </a:rPr>
              <a:t>and</a:t>
            </a:r>
            <a:r>
              <a:rPr dirty="0" sz="1400" spc="30">
                <a:solidFill>
                  <a:srgbClr val="548ED4"/>
                </a:solidFill>
              </a:rPr>
              <a:t> </a:t>
            </a:r>
            <a:r>
              <a:rPr dirty="0" sz="1400" spc="-25">
                <a:solidFill>
                  <a:srgbClr val="548ED4"/>
                </a:solidFill>
              </a:rPr>
              <a:t>more</a:t>
            </a:r>
            <a:r>
              <a:rPr dirty="0" sz="1400" spc="-25" b="0">
                <a:solidFill>
                  <a:srgbClr val="000000"/>
                </a:solidFill>
                <a:latin typeface="Times New Roman"/>
                <a:cs typeface="Times New Roman"/>
              </a:rPr>
              <a:t>.</a:t>
            </a:r>
            <a:r>
              <a:rPr dirty="0" sz="1400" spc="40" b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 spc="-15" b="0">
                <a:solidFill>
                  <a:srgbClr val="000000"/>
                </a:solidFill>
                <a:latin typeface="Times New Roman"/>
                <a:cs typeface="Times New Roman"/>
              </a:rPr>
              <a:t>Secure</a:t>
            </a:r>
            <a:r>
              <a:rPr dirty="0" sz="1400" spc="60" b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 spc="-20" b="0">
                <a:solidFill>
                  <a:srgbClr val="000000"/>
                </a:solidFill>
                <a:latin typeface="Times New Roman"/>
                <a:cs typeface="Times New Roman"/>
              </a:rPr>
              <a:t>your </a:t>
            </a:r>
            <a:r>
              <a:rPr dirty="0" sz="1400" spc="-15" b="0">
                <a:solidFill>
                  <a:srgbClr val="000000"/>
                </a:solidFill>
                <a:latin typeface="Times New Roman"/>
                <a:cs typeface="Times New Roman"/>
              </a:rPr>
              <a:t> family's</a:t>
            </a:r>
            <a:r>
              <a:rPr dirty="0" sz="1400" spc="320" b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 spc="-20" b="0">
                <a:solidFill>
                  <a:srgbClr val="000000"/>
                </a:solidFill>
                <a:latin typeface="Times New Roman"/>
                <a:cs typeface="Times New Roman"/>
              </a:rPr>
              <a:t>future</a:t>
            </a:r>
            <a:r>
              <a:rPr dirty="0" sz="1400" spc="310" b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 spc="-10" b="0">
                <a:solidFill>
                  <a:srgbClr val="000000"/>
                </a:solidFill>
                <a:latin typeface="Times New Roman"/>
                <a:cs typeface="Times New Roman"/>
              </a:rPr>
              <a:t>with </a:t>
            </a:r>
            <a:r>
              <a:rPr dirty="0" sz="1400" spc="-15" b="0">
                <a:solidFill>
                  <a:srgbClr val="000000"/>
                </a:solidFill>
                <a:latin typeface="Times New Roman"/>
                <a:cs typeface="Times New Roman"/>
              </a:rPr>
              <a:t>our </a:t>
            </a:r>
            <a:r>
              <a:rPr dirty="0" sz="1400" spc="-5" b="0">
                <a:solidFill>
                  <a:srgbClr val="000000"/>
                </a:solidFill>
                <a:latin typeface="Times New Roman"/>
                <a:cs typeface="Times New Roman"/>
              </a:rPr>
              <a:t>dedicated </a:t>
            </a:r>
            <a:r>
              <a:rPr dirty="0" sz="1400" spc="-10" b="0">
                <a:solidFill>
                  <a:srgbClr val="000000"/>
                </a:solidFill>
                <a:latin typeface="Times New Roman"/>
                <a:cs typeface="Times New Roman"/>
              </a:rPr>
              <a:t>support </a:t>
            </a:r>
            <a:r>
              <a:rPr dirty="0" sz="1400" spc="-5" b="0">
                <a:solidFill>
                  <a:srgbClr val="000000"/>
                </a:solidFill>
                <a:latin typeface="Times New Roman"/>
                <a:cs typeface="Times New Roman"/>
              </a:rPr>
              <a:t> system </a:t>
            </a:r>
            <a:r>
              <a:rPr dirty="0" sz="1400" spc="-15" b="0">
                <a:solidFill>
                  <a:srgbClr val="000000"/>
                </a:solidFill>
                <a:latin typeface="Times New Roman"/>
                <a:cs typeface="Times New Roman"/>
              </a:rPr>
              <a:t>designed </a:t>
            </a:r>
            <a:r>
              <a:rPr dirty="0" sz="1400" spc="-5" b="0">
                <a:solidFill>
                  <a:srgbClr val="000000"/>
                </a:solidFill>
                <a:latin typeface="Times New Roman"/>
                <a:cs typeface="Times New Roman"/>
              </a:rPr>
              <a:t>to </a:t>
            </a:r>
            <a:r>
              <a:rPr dirty="0" sz="1400" spc="-15" b="0">
                <a:solidFill>
                  <a:srgbClr val="000000"/>
                </a:solidFill>
                <a:latin typeface="Times New Roman"/>
                <a:cs typeface="Times New Roman"/>
              </a:rPr>
              <a:t>help you </a:t>
            </a:r>
            <a:r>
              <a:rPr dirty="0" sz="1400" spc="-20" b="0">
                <a:solidFill>
                  <a:srgbClr val="000000"/>
                </a:solidFill>
                <a:latin typeface="Times New Roman"/>
                <a:cs typeface="Times New Roman"/>
              </a:rPr>
              <a:t>thrive</a:t>
            </a:r>
            <a:r>
              <a:rPr dirty="0" sz="1400" spc="-15" b="0">
                <a:solidFill>
                  <a:srgbClr val="000000"/>
                </a:solidFill>
                <a:latin typeface="Times New Roman"/>
                <a:cs typeface="Times New Roman"/>
              </a:rPr>
              <a:t> through</a:t>
            </a:r>
            <a:r>
              <a:rPr dirty="0" sz="1400" spc="-10" b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 spc="-20" b="0">
                <a:solidFill>
                  <a:srgbClr val="000000"/>
                </a:solidFill>
                <a:latin typeface="Times New Roman"/>
                <a:cs typeface="Times New Roman"/>
              </a:rPr>
              <a:t>this </a:t>
            </a:r>
            <a:r>
              <a:rPr dirty="0" sz="1400" spc="-15" b="0">
                <a:solidFill>
                  <a:srgbClr val="000000"/>
                </a:solidFill>
                <a:latin typeface="Times New Roman"/>
                <a:cs typeface="Times New Roman"/>
              </a:rPr>
              <a:t> membership</a:t>
            </a:r>
            <a:r>
              <a:rPr dirty="0" sz="1400" spc="100" b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 b="0">
                <a:solidFill>
                  <a:srgbClr val="000000"/>
                </a:solidFill>
                <a:latin typeface="Times New Roman"/>
                <a:cs typeface="Times New Roman"/>
              </a:rPr>
              <a:t>access.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75005" y="3088399"/>
            <a:ext cx="3357879" cy="1212215"/>
          </a:xfrm>
          <a:prstGeom prst="rect">
            <a:avLst/>
          </a:prstGeom>
        </p:spPr>
        <p:txBody>
          <a:bodyPr wrap="square" lIns="0" tIns="3619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85"/>
              </a:spcBef>
            </a:pPr>
            <a:r>
              <a:rPr dirty="0" sz="1600" spc="5" b="1">
                <a:solidFill>
                  <a:srgbClr val="FF0000"/>
                </a:solidFill>
                <a:latin typeface="Times New Roman"/>
                <a:cs typeface="Times New Roman"/>
              </a:rPr>
              <a:t>6.</a:t>
            </a:r>
            <a:r>
              <a:rPr dirty="0" sz="1600" spc="-15" b="1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 sz="1600" b="1">
                <a:solidFill>
                  <a:srgbClr val="FF0000"/>
                </a:solidFill>
                <a:latin typeface="Times New Roman"/>
                <a:cs typeface="Times New Roman"/>
              </a:rPr>
              <a:t>Conference</a:t>
            </a:r>
            <a:r>
              <a:rPr dirty="0" sz="1600" spc="-75" b="1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 sz="1600" spc="5" b="1">
                <a:solidFill>
                  <a:srgbClr val="FF0000"/>
                </a:solidFill>
                <a:latin typeface="Times New Roman"/>
                <a:cs typeface="Times New Roman"/>
              </a:rPr>
              <a:t>at</a:t>
            </a:r>
            <a:r>
              <a:rPr dirty="0" sz="1600" spc="-5" b="1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 sz="1600" spc="5" b="1">
                <a:solidFill>
                  <a:srgbClr val="FF0000"/>
                </a:solidFill>
                <a:latin typeface="Times New Roman"/>
                <a:cs typeface="Times New Roman"/>
              </a:rPr>
              <a:t>yearly</a:t>
            </a:r>
            <a:r>
              <a:rPr dirty="0" sz="1600" spc="-75" b="1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 sz="1600" spc="5" b="1">
                <a:solidFill>
                  <a:srgbClr val="FF0000"/>
                </a:solidFill>
                <a:latin typeface="Times New Roman"/>
                <a:cs typeface="Times New Roman"/>
              </a:rPr>
              <a:t>once:</a:t>
            </a:r>
            <a:endParaRPr sz="1600">
              <a:latin typeface="Times New Roman"/>
              <a:cs typeface="Times New Roman"/>
            </a:endParaRPr>
          </a:p>
          <a:p>
            <a:pPr marL="12700" marR="5080" indent="173990">
              <a:lnSpc>
                <a:spcPct val="107200"/>
              </a:lnSpc>
              <a:spcBef>
                <a:spcPts val="30"/>
              </a:spcBef>
            </a:pPr>
            <a:r>
              <a:rPr dirty="0" sz="1400" spc="-65">
                <a:latin typeface="Times New Roman"/>
                <a:cs typeface="Times New Roman"/>
              </a:rPr>
              <a:t>We</a:t>
            </a:r>
            <a:r>
              <a:rPr dirty="0" sz="140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can </a:t>
            </a:r>
            <a:r>
              <a:rPr dirty="0" sz="1400" spc="-30">
                <a:latin typeface="Times New Roman"/>
                <a:cs typeface="Times New Roman"/>
              </a:rPr>
              <a:t>find</a:t>
            </a:r>
            <a:r>
              <a:rPr dirty="0" sz="1400" spc="90">
                <a:latin typeface="Times New Roman"/>
                <a:cs typeface="Times New Roman"/>
              </a:rPr>
              <a:t> </a:t>
            </a:r>
            <a:r>
              <a:rPr dirty="0" sz="1400" spc="-20">
                <a:latin typeface="Times New Roman"/>
                <a:cs typeface="Times New Roman"/>
              </a:rPr>
              <a:t>your</a:t>
            </a:r>
            <a:r>
              <a:rPr dirty="0" sz="1400" spc="45">
                <a:latin typeface="Times New Roman"/>
                <a:cs typeface="Times New Roman"/>
              </a:rPr>
              <a:t> </a:t>
            </a:r>
            <a:r>
              <a:rPr dirty="0" sz="1400" spc="-15" b="1">
                <a:solidFill>
                  <a:srgbClr val="548ED4"/>
                </a:solidFill>
                <a:latin typeface="Times New Roman"/>
                <a:cs typeface="Times New Roman"/>
              </a:rPr>
              <a:t>mentoring,</a:t>
            </a:r>
            <a:r>
              <a:rPr dirty="0" sz="1400" spc="100" b="1">
                <a:solidFill>
                  <a:srgbClr val="548ED4"/>
                </a:solidFill>
                <a:latin typeface="Times New Roman"/>
                <a:cs typeface="Times New Roman"/>
              </a:rPr>
              <a:t> </a:t>
            </a:r>
            <a:r>
              <a:rPr dirty="0" sz="1400" spc="-10" b="1">
                <a:solidFill>
                  <a:srgbClr val="548ED4"/>
                </a:solidFill>
                <a:latin typeface="Times New Roman"/>
                <a:cs typeface="Times New Roman"/>
              </a:rPr>
              <a:t>investors</a:t>
            </a:r>
            <a:r>
              <a:rPr dirty="0" sz="1400" spc="75" b="1">
                <a:solidFill>
                  <a:srgbClr val="548ED4"/>
                </a:solidFill>
                <a:latin typeface="Times New Roman"/>
                <a:cs typeface="Times New Roman"/>
              </a:rPr>
              <a:t> </a:t>
            </a:r>
            <a:r>
              <a:rPr dirty="0" sz="1400" spc="-15" b="1">
                <a:solidFill>
                  <a:srgbClr val="548ED4"/>
                </a:solidFill>
                <a:latin typeface="Times New Roman"/>
                <a:cs typeface="Times New Roman"/>
              </a:rPr>
              <a:t>and </a:t>
            </a:r>
            <a:r>
              <a:rPr dirty="0" sz="1400" spc="-335" b="1">
                <a:solidFill>
                  <a:srgbClr val="548ED4"/>
                </a:solidFill>
                <a:latin typeface="Times New Roman"/>
                <a:cs typeface="Times New Roman"/>
              </a:rPr>
              <a:t> </a:t>
            </a:r>
            <a:r>
              <a:rPr dirty="0" sz="1400" spc="-15" b="1">
                <a:solidFill>
                  <a:srgbClr val="548ED4"/>
                </a:solidFill>
                <a:latin typeface="Times New Roman"/>
                <a:cs typeface="Times New Roman"/>
              </a:rPr>
              <a:t>marketing </a:t>
            </a:r>
            <a:r>
              <a:rPr dirty="0" sz="1400" spc="-15">
                <a:latin typeface="Times New Roman"/>
                <a:cs typeface="Times New Roman"/>
              </a:rPr>
              <a:t>through</a:t>
            </a:r>
            <a:r>
              <a:rPr dirty="0" sz="1400" spc="-10">
                <a:latin typeface="Times New Roman"/>
                <a:cs typeface="Times New Roman"/>
              </a:rPr>
              <a:t> </a:t>
            </a:r>
            <a:r>
              <a:rPr dirty="0" sz="1400" spc="-20">
                <a:latin typeface="Times New Roman"/>
                <a:cs typeface="Times New Roman"/>
              </a:rPr>
              <a:t>this </a:t>
            </a:r>
            <a:r>
              <a:rPr dirty="0" sz="1400" spc="-15">
                <a:latin typeface="Times New Roman"/>
                <a:cs typeface="Times New Roman"/>
              </a:rPr>
              <a:t>conference.</a:t>
            </a:r>
            <a:r>
              <a:rPr dirty="0" sz="1400" spc="-10">
                <a:latin typeface="Times New Roman"/>
                <a:cs typeface="Times New Roman"/>
              </a:rPr>
              <a:t> </a:t>
            </a:r>
            <a:r>
              <a:rPr dirty="0" sz="1400" spc="-60">
                <a:latin typeface="Times New Roman"/>
                <a:cs typeface="Times New Roman"/>
              </a:rPr>
              <a:t>To </a:t>
            </a:r>
            <a:r>
              <a:rPr dirty="0" sz="1400" spc="-15">
                <a:latin typeface="Times New Roman"/>
                <a:cs typeface="Times New Roman"/>
              </a:rPr>
              <a:t>get </a:t>
            </a:r>
            <a:r>
              <a:rPr dirty="0" sz="1400" spc="-5">
                <a:latin typeface="Times New Roman"/>
                <a:cs typeface="Times New Roman"/>
              </a:rPr>
              <a:t>an </a:t>
            </a:r>
            <a:r>
              <a:rPr dirty="0" sz="1400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idea</a:t>
            </a:r>
            <a:r>
              <a:rPr dirty="0" sz="1400" spc="35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about</a:t>
            </a:r>
            <a:r>
              <a:rPr dirty="0" sz="1400" spc="30">
                <a:latin typeface="Times New Roman"/>
                <a:cs typeface="Times New Roman"/>
              </a:rPr>
              <a:t> </a:t>
            </a:r>
            <a:r>
              <a:rPr dirty="0" sz="1400" spc="-15">
                <a:latin typeface="Times New Roman"/>
                <a:cs typeface="Times New Roman"/>
              </a:rPr>
              <a:t>the</a:t>
            </a:r>
            <a:r>
              <a:rPr dirty="0" sz="1400" spc="35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business</a:t>
            </a:r>
            <a:r>
              <a:rPr dirty="0" sz="1400" spc="90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startup</a:t>
            </a:r>
            <a:r>
              <a:rPr dirty="0" sz="1400" spc="60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ideas</a:t>
            </a:r>
            <a:r>
              <a:rPr dirty="0" sz="1400" spc="40">
                <a:latin typeface="Times New Roman"/>
                <a:cs typeface="Times New Roman"/>
              </a:rPr>
              <a:t> </a:t>
            </a:r>
            <a:r>
              <a:rPr dirty="0" sz="1400" spc="-15">
                <a:latin typeface="Times New Roman"/>
                <a:cs typeface="Times New Roman"/>
              </a:rPr>
              <a:t>through </a:t>
            </a:r>
            <a:r>
              <a:rPr dirty="0" sz="1400" spc="-10">
                <a:latin typeface="Times New Roman"/>
                <a:cs typeface="Times New Roman"/>
              </a:rPr>
              <a:t> </a:t>
            </a:r>
            <a:r>
              <a:rPr dirty="0" sz="1400" spc="-20">
                <a:latin typeface="Times New Roman"/>
                <a:cs typeface="Times New Roman"/>
              </a:rPr>
              <a:t>this</a:t>
            </a:r>
            <a:r>
              <a:rPr dirty="0" sz="1400" spc="65">
                <a:latin typeface="Times New Roman"/>
                <a:cs typeface="Times New Roman"/>
              </a:rPr>
              <a:t> </a:t>
            </a:r>
            <a:r>
              <a:rPr dirty="0" sz="1400" spc="-15">
                <a:latin typeface="Times New Roman"/>
                <a:cs typeface="Times New Roman"/>
              </a:rPr>
              <a:t>meet.</a:t>
            </a:r>
            <a:endParaRPr sz="1400">
              <a:latin typeface="Times New Roman"/>
              <a:cs typeface="Times New Roman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114800" y="740663"/>
            <a:ext cx="1984248" cy="1371600"/>
          </a:xfrm>
          <a:prstGeom prst="rect">
            <a:avLst/>
          </a:prstGeom>
        </p:spPr>
      </p:pic>
      <p:pic>
        <p:nvPicPr>
          <p:cNvPr id="5" name="object 5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3962400" y="3334511"/>
            <a:ext cx="2289048" cy="1527048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2023-12-20T06:07:53Z</dcterms:created>
  <dcterms:modified xsi:type="dcterms:W3CDTF">2023-12-20T06:07:53Z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2023-12-19T00:00:00Z</vt:filetime>
  </property>
  <property fmtid="{D5CDD505-2E9C-101B-9397-08002B2CF9AE}" pid="3" name="Creator">
    <vt:lpwstr>Microsoft® PowerPoint® 2016</vt:lpwstr>
  </property>
  <property fmtid="{D5CDD505-2E9C-101B-9397-08002B2CF9AE}" pid="4" name="LastSaved">
    <vt:filetime>2023-12-20T00:00:00Z</vt:filetime>
  </property>
</Properties>
</file>