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5149850"/>
  <p:notesSz cx="9144000" cy="5149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AFE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AFE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502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AFE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50498" y="0"/>
            <a:ext cx="2593501" cy="514502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0719" y="156463"/>
            <a:ext cx="3673475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AFE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675" y="1430663"/>
            <a:ext cx="8194649" cy="2942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jpg"/><Relationship Id="rId4" Type="http://schemas.openxmlformats.org/officeDocument/2006/relationships/image" Target="../media/image25.jpg"/><Relationship Id="rId5" Type="http://schemas.openxmlformats.org/officeDocument/2006/relationships/image" Target="../media/image26.jpg"/><Relationship Id="rId6" Type="http://schemas.openxmlformats.org/officeDocument/2006/relationships/image" Target="../media/image27.jpg"/><Relationship Id="rId7" Type="http://schemas.openxmlformats.org/officeDocument/2006/relationships/image" Target="../media/image28.jpg"/><Relationship Id="rId8" Type="http://schemas.openxmlformats.org/officeDocument/2006/relationships/image" Target="../media/image29.jpg"/><Relationship Id="rId9" Type="http://schemas.openxmlformats.org/officeDocument/2006/relationships/image" Target="../media/image30.jpg"/><Relationship Id="rId10" Type="http://schemas.openxmlformats.org/officeDocument/2006/relationships/image" Target="../media/image31.jpg"/><Relationship Id="rId11" Type="http://schemas.openxmlformats.org/officeDocument/2006/relationships/image" Target="../media/image32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8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8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9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5405"/>
            <a:chOff x="0" y="0"/>
            <a:chExt cx="9144000" cy="51454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514502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520" y="1627631"/>
              <a:ext cx="6889750" cy="1601596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38962" y="1767027"/>
            <a:ext cx="6154420" cy="1111250"/>
          </a:xfrm>
          <a:prstGeom prst="rect"/>
        </p:spPr>
        <p:txBody>
          <a:bodyPr wrap="square" lIns="0" tIns="36195" rIns="0" bIns="0" rtlCol="0" vert="horz">
            <a:spAutoFit/>
          </a:bodyPr>
          <a:lstStyle/>
          <a:p>
            <a:pPr marL="12700" marR="5080">
              <a:lnSpc>
                <a:spcPts val="4230"/>
              </a:lnSpc>
              <a:spcBef>
                <a:spcPts val="285"/>
              </a:spcBef>
            </a:pPr>
            <a:r>
              <a:rPr dirty="0" sz="3600" spc="-55">
                <a:solidFill>
                  <a:srgbClr val="FFFFFF"/>
                </a:solidFill>
              </a:rPr>
              <a:t>GREAT</a:t>
            </a:r>
            <a:r>
              <a:rPr dirty="0" sz="3600" spc="-75">
                <a:solidFill>
                  <a:srgbClr val="FFFFFF"/>
                </a:solidFill>
              </a:rPr>
              <a:t> </a:t>
            </a:r>
            <a:r>
              <a:rPr dirty="0" sz="3600" spc="-15">
                <a:solidFill>
                  <a:srgbClr val="FFFFFF"/>
                </a:solidFill>
              </a:rPr>
              <a:t>OPPORTUNITY</a:t>
            </a:r>
            <a:r>
              <a:rPr dirty="0" sz="3600" spc="-160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FOR </a:t>
            </a:r>
            <a:r>
              <a:rPr dirty="0" sz="3600" spc="-885">
                <a:solidFill>
                  <a:srgbClr val="FFFFFF"/>
                </a:solidFill>
              </a:rPr>
              <a:t> </a:t>
            </a:r>
            <a:r>
              <a:rPr dirty="0" sz="3600" spc="-5">
                <a:solidFill>
                  <a:srgbClr val="FFFFFF"/>
                </a:solidFill>
              </a:rPr>
              <a:t>STUDENTS</a:t>
            </a:r>
            <a:endParaRPr sz="3600"/>
          </a:p>
        </p:txBody>
      </p:sp>
      <p:grpSp>
        <p:nvGrpSpPr>
          <p:cNvPr id="6" name="object 6"/>
          <p:cNvGrpSpPr/>
          <p:nvPr/>
        </p:nvGrpSpPr>
        <p:grpSpPr>
          <a:xfrm>
            <a:off x="573023" y="3240074"/>
            <a:ext cx="5250180" cy="638810"/>
            <a:chOff x="573023" y="3240074"/>
            <a:chExt cx="5250180" cy="63881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3023" y="3553967"/>
              <a:ext cx="5250053" cy="32448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3023" y="3240074"/>
              <a:ext cx="5250053" cy="40368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9757" y="3317493"/>
              <a:ext cx="5101818" cy="25615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43400" y="0"/>
            <a:ext cx="4800600" cy="5145405"/>
            <a:chOff x="4343400" y="0"/>
            <a:chExt cx="4800600" cy="51454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76800" y="740663"/>
              <a:ext cx="1987296" cy="137464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43400" y="3029711"/>
              <a:ext cx="1905000" cy="127635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375005" y="453440"/>
            <a:ext cx="3074035" cy="3731260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marL="189230" indent="-177165">
              <a:lnSpc>
                <a:spcPct val="100000"/>
              </a:lnSpc>
              <a:spcBef>
                <a:spcPts val="1015"/>
              </a:spcBef>
              <a:buAutoNum type="arabicPeriod" startAt="7"/>
              <a:tabLst>
                <a:tab pos="189865" algn="l"/>
              </a:tabLst>
            </a:pPr>
            <a:r>
              <a:rPr dirty="0" sz="1400" spc="-15" b="1">
                <a:solidFill>
                  <a:srgbClr val="FF0000"/>
                </a:solidFill>
                <a:latin typeface="Times New Roman"/>
                <a:cs typeface="Times New Roman"/>
              </a:rPr>
              <a:t>Supply</a:t>
            </a:r>
            <a:r>
              <a:rPr dirty="0" sz="1400" spc="3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Times New Roman"/>
                <a:cs typeface="Times New Roman"/>
              </a:rPr>
              <a:t>man</a:t>
            </a:r>
            <a:r>
              <a:rPr dirty="0" sz="1400" spc="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1">
                <a:solidFill>
                  <a:srgbClr val="FF0000"/>
                </a:solidFill>
                <a:latin typeface="Times New Roman"/>
                <a:cs typeface="Times New Roman"/>
              </a:rPr>
              <a:t>power</a:t>
            </a:r>
            <a:r>
              <a:rPr dirty="0" sz="1400" spc="2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 NAPS,</a:t>
            </a:r>
            <a:r>
              <a:rPr dirty="0" sz="1400" spc="-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NEEM:</a:t>
            </a:r>
            <a:endParaRPr sz="1400">
              <a:latin typeface="Times New Roman"/>
              <a:cs typeface="Times New Roman"/>
            </a:endParaRPr>
          </a:p>
          <a:p>
            <a:pPr marL="12700" marR="116205" indent="176530">
              <a:lnSpc>
                <a:spcPct val="107000"/>
              </a:lnSpc>
              <a:spcBef>
                <a:spcPts val="795"/>
              </a:spcBef>
            </a:pPr>
            <a:r>
              <a:rPr dirty="0" sz="1400" spc="-15">
                <a:latin typeface="Times New Roman"/>
                <a:cs typeface="Times New Roman"/>
              </a:rPr>
              <a:t>Empower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your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workforce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with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our </a:t>
            </a:r>
            <a:r>
              <a:rPr dirty="0" sz="1400" spc="-10">
                <a:latin typeface="Times New Roman"/>
                <a:cs typeface="Times New Roman"/>
              </a:rPr>
              <a:t> tailored </a:t>
            </a:r>
            <a:r>
              <a:rPr dirty="0" sz="1400" spc="-15">
                <a:latin typeface="Times New Roman"/>
                <a:cs typeface="Times New Roman"/>
              </a:rPr>
              <a:t>solutions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for </a:t>
            </a:r>
            <a:r>
              <a:rPr dirty="0" sz="1400" spc="-15" b="1">
                <a:solidFill>
                  <a:srgbClr val="548ED4"/>
                </a:solidFill>
                <a:latin typeface="Times New Roman"/>
                <a:cs typeface="Times New Roman"/>
              </a:rPr>
              <a:t>National </a:t>
            </a:r>
            <a:r>
              <a:rPr dirty="0" sz="1400" spc="-10" b="1">
                <a:solidFill>
                  <a:srgbClr val="548ED4"/>
                </a:solidFill>
                <a:latin typeface="Times New Roman"/>
                <a:cs typeface="Times New Roman"/>
              </a:rPr>
              <a:t> Apprenticeship</a:t>
            </a:r>
            <a:r>
              <a:rPr dirty="0" sz="1400" spc="7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15" b="1">
                <a:solidFill>
                  <a:srgbClr val="548ED4"/>
                </a:solidFill>
                <a:latin typeface="Times New Roman"/>
                <a:cs typeface="Times New Roman"/>
              </a:rPr>
              <a:t>Promotion</a:t>
            </a:r>
            <a:r>
              <a:rPr dirty="0" sz="1400" spc="50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48ED4"/>
                </a:solidFill>
                <a:latin typeface="Times New Roman"/>
                <a:cs typeface="Times New Roman"/>
              </a:rPr>
              <a:t>Scheme </a:t>
            </a:r>
            <a:r>
              <a:rPr dirty="0" sz="1400" spc="-10">
                <a:solidFill>
                  <a:srgbClr val="548ED4"/>
                </a:solidFill>
                <a:latin typeface="Times New Roman"/>
                <a:cs typeface="Times New Roman"/>
              </a:rPr>
              <a:t>and </a:t>
            </a:r>
            <a:r>
              <a:rPr dirty="0" sz="1400" spc="-335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15" b="1">
                <a:solidFill>
                  <a:srgbClr val="548ED4"/>
                </a:solidFill>
                <a:latin typeface="Times New Roman"/>
                <a:cs typeface="Times New Roman"/>
              </a:rPr>
              <a:t>National</a:t>
            </a:r>
            <a:r>
              <a:rPr dirty="0" sz="1400" spc="70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48ED4"/>
                </a:solidFill>
                <a:latin typeface="Times New Roman"/>
                <a:cs typeface="Times New Roman"/>
              </a:rPr>
              <a:t>Employability</a:t>
            </a:r>
            <a:r>
              <a:rPr dirty="0" sz="1400" spc="7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48ED4"/>
                </a:solidFill>
                <a:latin typeface="Times New Roman"/>
                <a:cs typeface="Times New Roman"/>
              </a:rPr>
              <a:t>Enhancement </a:t>
            </a:r>
            <a:r>
              <a:rPr dirty="0" sz="1400" spc="-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48ED4"/>
                </a:solidFill>
                <a:latin typeface="Times New Roman"/>
                <a:cs typeface="Times New Roman"/>
              </a:rPr>
              <a:t>Mission</a:t>
            </a:r>
            <a:r>
              <a:rPr dirty="0" sz="1400" spc="-10">
                <a:solidFill>
                  <a:srgbClr val="548ED4"/>
                </a:solidFill>
                <a:latin typeface="Times New Roman"/>
                <a:cs typeface="Times New Roman"/>
              </a:rPr>
              <a:t>. </a:t>
            </a:r>
            <a:r>
              <a:rPr dirty="0" sz="1400" spc="-15">
                <a:latin typeface="Times New Roman"/>
                <a:cs typeface="Times New Roman"/>
              </a:rPr>
              <a:t>Our </a:t>
            </a:r>
            <a:r>
              <a:rPr dirty="0" sz="1400" spc="-10">
                <a:latin typeface="Times New Roman"/>
                <a:cs typeface="Times New Roman"/>
              </a:rPr>
              <a:t>expert </a:t>
            </a:r>
            <a:r>
              <a:rPr dirty="0" sz="1400" spc="-15">
                <a:latin typeface="Times New Roman"/>
                <a:cs typeface="Times New Roman"/>
              </a:rPr>
              <a:t>manpower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services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offer </a:t>
            </a:r>
            <a:r>
              <a:rPr dirty="0" sz="1400" spc="-5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gateway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 spc="-15">
                <a:latin typeface="Times New Roman"/>
                <a:cs typeface="Times New Roman"/>
              </a:rPr>
              <a:t>skilled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resources,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fostering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growth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productivity.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86690" indent="-174625">
              <a:lnSpc>
                <a:spcPct val="100000"/>
              </a:lnSpc>
              <a:spcBef>
                <a:spcPts val="5"/>
              </a:spcBef>
              <a:buAutoNum type="arabicPeriod" startAt="8"/>
              <a:tabLst>
                <a:tab pos="190500" algn="l"/>
              </a:tabLst>
            </a:pPr>
            <a:r>
              <a:rPr dirty="0" sz="1400" spc="-20" b="1">
                <a:solidFill>
                  <a:srgbClr val="FF0000"/>
                </a:solidFill>
                <a:latin typeface="Times New Roman"/>
                <a:cs typeface="Times New Roman"/>
              </a:rPr>
              <a:t>Our</a:t>
            </a:r>
            <a:r>
              <a:rPr dirty="0" sz="1400" spc="3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Times New Roman"/>
                <a:cs typeface="Times New Roman"/>
              </a:rPr>
              <a:t>business</a:t>
            </a:r>
            <a:r>
              <a:rPr dirty="0" sz="1400" spc="5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Times New Roman"/>
                <a:cs typeface="Times New Roman"/>
              </a:rPr>
              <a:t>partner</a:t>
            </a:r>
            <a:r>
              <a:rPr dirty="0" sz="1400" spc="3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dirty="0" sz="1400" spc="-3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FF0000"/>
                </a:solidFill>
                <a:latin typeface="Times New Roman"/>
                <a:cs typeface="Times New Roman"/>
              </a:rPr>
              <a:t>TMI</a:t>
            </a:r>
            <a:r>
              <a:rPr dirty="0" sz="1400" spc="-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15" b="1">
                <a:solidFill>
                  <a:srgbClr val="FF0000"/>
                </a:solidFill>
                <a:latin typeface="Times New Roman"/>
                <a:cs typeface="Times New Roman"/>
              </a:rPr>
              <a:t>groups: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173990">
              <a:lnSpc>
                <a:spcPct val="107200"/>
              </a:lnSpc>
              <a:spcBef>
                <a:spcPts val="790"/>
              </a:spcBef>
            </a:pPr>
            <a:r>
              <a:rPr dirty="0" sz="1400" spc="-35">
                <a:latin typeface="Times New Roman"/>
                <a:cs typeface="Times New Roman"/>
              </a:rPr>
              <a:t>Various </a:t>
            </a:r>
            <a:r>
              <a:rPr dirty="0" sz="1400" spc="-20">
                <a:latin typeface="Times New Roman"/>
                <a:cs typeface="Times New Roman"/>
              </a:rPr>
              <a:t>banking </a:t>
            </a:r>
            <a:r>
              <a:rPr dirty="0" sz="1400" spc="-15">
                <a:latin typeface="Times New Roman"/>
                <a:cs typeface="Times New Roman"/>
              </a:rPr>
              <a:t>institutions and private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companies working under the </a:t>
            </a:r>
            <a:r>
              <a:rPr dirty="0" sz="1400" spc="-5">
                <a:latin typeface="Times New Roman"/>
                <a:cs typeface="Times New Roman"/>
              </a:rPr>
              <a:t>TMI </a:t>
            </a:r>
            <a:r>
              <a:rPr dirty="0" sz="1400" spc="-10">
                <a:latin typeface="Times New Roman"/>
                <a:cs typeface="Times New Roman"/>
              </a:rPr>
              <a:t>groups. 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65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are </a:t>
            </a:r>
            <a:r>
              <a:rPr dirty="0" sz="1400" spc="-10">
                <a:latin typeface="Times New Roman"/>
                <a:cs typeface="Times New Roman"/>
              </a:rPr>
              <a:t>empowering </a:t>
            </a:r>
            <a:r>
              <a:rPr dirty="0" sz="1400" spc="-20">
                <a:latin typeface="Times New Roman"/>
                <a:cs typeface="Times New Roman"/>
              </a:rPr>
              <a:t>man </a:t>
            </a:r>
            <a:r>
              <a:rPr dirty="0" sz="1400" spc="-5">
                <a:latin typeface="Times New Roman"/>
                <a:cs typeface="Times New Roman"/>
              </a:rPr>
              <a:t>power to </a:t>
            </a:r>
            <a:r>
              <a:rPr dirty="0" sz="1400" spc="-15">
                <a:latin typeface="Times New Roman"/>
                <a:cs typeface="Times New Roman"/>
              </a:rPr>
              <a:t>various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institutions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through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TMI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groups.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31209" y="673665"/>
            <a:ext cx="992581" cy="121950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6745" y="294573"/>
            <a:ext cx="3683347" cy="32098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ALASS</a:t>
            </a:r>
            <a:r>
              <a:rPr dirty="0" spc="-60"/>
              <a:t> </a:t>
            </a:r>
            <a:r>
              <a:rPr dirty="0" spc="-35"/>
              <a:t>Welcome</a:t>
            </a:r>
            <a:r>
              <a:rPr dirty="0" spc="20"/>
              <a:t> </a:t>
            </a:r>
            <a:r>
              <a:rPr dirty="0" spc="-10"/>
              <a:t>Kit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8338" y="641148"/>
            <a:ext cx="4925060" cy="62484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793239">
              <a:lnSpc>
                <a:spcPct val="100000"/>
              </a:lnSpc>
              <a:spcBef>
                <a:spcPts val="600"/>
              </a:spcBef>
            </a:pPr>
            <a:r>
              <a:rPr dirty="0" u="heavy" sz="18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What</a:t>
            </a:r>
            <a:r>
              <a:rPr dirty="0" u="heavy" sz="1800" spc="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8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are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dirty="0" u="heavy" sz="18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things</a:t>
            </a:r>
            <a:r>
              <a:rPr dirty="0" u="heavy" sz="18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inside</a:t>
            </a:r>
            <a:r>
              <a:rPr dirty="0" u="heavy" sz="18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</a:t>
            </a:r>
            <a:r>
              <a:rPr dirty="0" u="heavy" sz="18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it?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  <a:tabLst>
                <a:tab pos="2052320" algn="l"/>
                <a:tab pos="4174490" algn="l"/>
              </a:tabLst>
            </a:pPr>
            <a:r>
              <a:rPr dirty="0" sz="1400" spc="65">
                <a:latin typeface="Arial MT"/>
                <a:cs typeface="Arial MT"/>
              </a:rPr>
              <a:t>welcome</a:t>
            </a:r>
            <a:r>
              <a:rPr dirty="0" sz="1400" spc="70">
                <a:latin typeface="Arial MT"/>
                <a:cs typeface="Arial MT"/>
              </a:rPr>
              <a:t> </a:t>
            </a:r>
            <a:r>
              <a:rPr dirty="0" sz="1400" spc="80">
                <a:latin typeface="Arial MT"/>
                <a:cs typeface="Arial MT"/>
              </a:rPr>
              <a:t>letter	</a:t>
            </a:r>
            <a:r>
              <a:rPr dirty="0" sz="1400" spc="50">
                <a:latin typeface="Arial MT"/>
                <a:cs typeface="Arial MT"/>
              </a:rPr>
              <a:t>Mobile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 spc="65">
                <a:latin typeface="Arial MT"/>
                <a:cs typeface="Arial MT"/>
              </a:rPr>
              <a:t>stand	</a:t>
            </a:r>
            <a:r>
              <a:rPr dirty="0" sz="1400" spc="15">
                <a:latin typeface="Arial MT"/>
                <a:cs typeface="Arial MT"/>
              </a:rPr>
              <a:t>Pen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338" y="2308682"/>
            <a:ext cx="82867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15">
                <a:latin typeface="Arial MT"/>
                <a:cs typeface="Arial MT"/>
              </a:rPr>
              <a:t>Pen</a:t>
            </a:r>
            <a:r>
              <a:rPr dirty="0" sz="1400" spc="-70">
                <a:latin typeface="Arial MT"/>
                <a:cs typeface="Arial MT"/>
              </a:rPr>
              <a:t> </a:t>
            </a:r>
            <a:r>
              <a:rPr dirty="0" sz="1400" spc="65">
                <a:latin typeface="Arial MT"/>
                <a:cs typeface="Arial MT"/>
              </a:rPr>
              <a:t>drive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45229" y="2308682"/>
            <a:ext cx="480695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60">
                <a:latin typeface="Arial MT"/>
                <a:cs typeface="Arial MT"/>
              </a:rPr>
              <a:t>D</a:t>
            </a:r>
            <a:r>
              <a:rPr dirty="0" sz="1400" spc="20">
                <a:latin typeface="Arial MT"/>
                <a:cs typeface="Arial MT"/>
              </a:rPr>
              <a:t>i</a:t>
            </a:r>
            <a:r>
              <a:rPr dirty="0" sz="1400" spc="35">
                <a:latin typeface="Arial MT"/>
                <a:cs typeface="Arial MT"/>
              </a:rPr>
              <a:t>a</a:t>
            </a:r>
            <a:r>
              <a:rPr dirty="0" sz="1400" spc="125">
                <a:latin typeface="Arial MT"/>
                <a:cs typeface="Arial MT"/>
              </a:rPr>
              <a:t>r</a:t>
            </a:r>
            <a:r>
              <a:rPr dirty="0" sz="1400" spc="55">
                <a:latin typeface="Arial MT"/>
                <a:cs typeface="Arial MT"/>
              </a:rPr>
              <a:t>y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5593" y="2308682"/>
            <a:ext cx="1398270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0">
                <a:latin typeface="Arial MT"/>
                <a:cs typeface="Arial MT"/>
              </a:rPr>
              <a:t>Remainder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70">
                <a:latin typeface="Arial MT"/>
                <a:cs typeface="Arial MT"/>
              </a:rPr>
              <a:t>note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8338" y="3590035"/>
            <a:ext cx="87756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15">
                <a:latin typeface="Arial MT"/>
                <a:cs typeface="Arial MT"/>
              </a:rPr>
              <a:t>Pen</a:t>
            </a:r>
            <a:r>
              <a:rPr dirty="0" sz="1400" spc="-90">
                <a:latin typeface="Arial MT"/>
                <a:cs typeface="Arial MT"/>
              </a:rPr>
              <a:t> </a:t>
            </a:r>
            <a:r>
              <a:rPr dirty="0" sz="1400" spc="70">
                <a:latin typeface="Arial MT"/>
                <a:cs typeface="Arial MT"/>
              </a:rPr>
              <a:t>stand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10714" y="3590035"/>
            <a:ext cx="72136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Arial MT"/>
                <a:cs typeface="Arial MT"/>
              </a:rPr>
              <a:t>S</a:t>
            </a:r>
            <a:r>
              <a:rPr dirty="0" sz="1400" spc="105">
                <a:latin typeface="Arial MT"/>
                <a:cs typeface="Arial MT"/>
              </a:rPr>
              <a:t>t</a:t>
            </a:r>
            <a:r>
              <a:rPr dirty="0" sz="1400" spc="70">
                <a:latin typeface="Arial MT"/>
                <a:cs typeface="Arial MT"/>
              </a:rPr>
              <a:t>i</a:t>
            </a:r>
            <a:r>
              <a:rPr dirty="0" sz="1400" spc="65">
                <a:latin typeface="Arial MT"/>
                <a:cs typeface="Arial MT"/>
              </a:rPr>
              <a:t>c</a:t>
            </a:r>
            <a:r>
              <a:rPr dirty="0" sz="1400" spc="40">
                <a:latin typeface="Arial MT"/>
                <a:cs typeface="Arial MT"/>
              </a:rPr>
              <a:t>k</a:t>
            </a:r>
            <a:r>
              <a:rPr dirty="0" sz="1400" spc="30">
                <a:latin typeface="Arial MT"/>
                <a:cs typeface="Arial MT"/>
              </a:rPr>
              <a:t>e</a:t>
            </a:r>
            <a:r>
              <a:rPr dirty="0" sz="1400" spc="105">
                <a:latin typeface="Arial MT"/>
                <a:cs typeface="Arial MT"/>
              </a:rPr>
              <a:t>r</a:t>
            </a:r>
            <a:r>
              <a:rPr dirty="0" sz="1400" spc="50">
                <a:latin typeface="Arial MT"/>
                <a:cs typeface="Arial MT"/>
              </a:rPr>
              <a:t>s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4424" y="1350263"/>
            <a:ext cx="1173480" cy="917448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03704" y="1289303"/>
            <a:ext cx="1069847" cy="91440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14800" y="1350263"/>
            <a:ext cx="914400" cy="91744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53872" y="2649043"/>
            <a:ext cx="382016" cy="84185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4424" y="3947159"/>
            <a:ext cx="992451" cy="880871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03704" y="2572511"/>
            <a:ext cx="1069847" cy="987552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15895" y="3870959"/>
            <a:ext cx="1164335" cy="92835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160520" y="2636519"/>
            <a:ext cx="1094231" cy="890015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30689" y="3734384"/>
            <a:ext cx="2225138" cy="12772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3838" y="2428773"/>
            <a:ext cx="3637279" cy="7581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800" spc="-405">
                <a:solidFill>
                  <a:srgbClr val="FFFFFF"/>
                </a:solidFill>
              </a:rPr>
              <a:t>T</a:t>
            </a:r>
            <a:r>
              <a:rPr dirty="0" sz="4800" spc="-700">
                <a:solidFill>
                  <a:srgbClr val="FFFFFF"/>
                </a:solidFill>
              </a:rPr>
              <a:t>H</a:t>
            </a:r>
            <a:r>
              <a:rPr dirty="0" sz="4800" spc="-225">
                <a:solidFill>
                  <a:srgbClr val="FFFFFF"/>
                </a:solidFill>
              </a:rPr>
              <a:t>ANKS</a:t>
            </a:r>
            <a:r>
              <a:rPr dirty="0" sz="4800" spc="-85">
                <a:solidFill>
                  <a:srgbClr val="FFFFFF"/>
                </a:solidFill>
              </a:rPr>
              <a:t> </a:t>
            </a:r>
            <a:r>
              <a:rPr dirty="0" sz="4800" spc="-540">
                <a:solidFill>
                  <a:srgbClr val="FFFFFF"/>
                </a:solidFill>
              </a:rPr>
              <a:t>Y</a:t>
            </a:r>
            <a:r>
              <a:rPr dirty="0" sz="4800" spc="-550">
                <a:solidFill>
                  <a:srgbClr val="FFFFFF"/>
                </a:solidFill>
              </a:rPr>
              <a:t>O</a:t>
            </a:r>
            <a:r>
              <a:rPr dirty="0" sz="4800" spc="-550">
                <a:solidFill>
                  <a:srgbClr val="FFFFFF"/>
                </a:solidFill>
              </a:rPr>
              <a:t>U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5405"/>
            <a:chOff x="0" y="0"/>
            <a:chExt cx="9144000" cy="51454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514502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6031" y="283514"/>
              <a:ext cx="7161022" cy="1022426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6244" y="409143"/>
            <a:ext cx="657542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solidFill>
                  <a:srgbClr val="FFFFFF"/>
                </a:solidFill>
              </a:rPr>
              <a:t>ALASS</a:t>
            </a:r>
            <a:r>
              <a:rPr dirty="0" sz="3600" spc="-5">
                <a:solidFill>
                  <a:srgbClr val="FFFFFF"/>
                </a:solidFill>
              </a:rPr>
              <a:t> INFOTECH</a:t>
            </a:r>
            <a:r>
              <a:rPr dirty="0" sz="3600" spc="-25">
                <a:solidFill>
                  <a:srgbClr val="FFFFFF"/>
                </a:solidFill>
              </a:rPr>
              <a:t> </a:t>
            </a:r>
            <a:r>
              <a:rPr dirty="0" sz="3600" spc="-5">
                <a:solidFill>
                  <a:srgbClr val="FFFFFF"/>
                </a:solidFill>
              </a:rPr>
              <a:t>SOLUTION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536244" y="1430663"/>
            <a:ext cx="8133080" cy="29425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dirty="0" sz="1800" spc="-7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US:</a:t>
            </a:r>
            <a:r>
              <a:rPr dirty="0" sz="18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1800">
              <a:latin typeface="Times New Roman"/>
              <a:cs typeface="Times New Roman"/>
            </a:endParaRPr>
          </a:p>
          <a:p>
            <a:pPr algn="just" marL="12700" marR="8255">
              <a:lnSpc>
                <a:spcPct val="87100"/>
              </a:lnSpc>
              <a:spcBef>
                <a:spcPts val="780"/>
              </a:spcBef>
              <a:buFont typeface="Arial MT"/>
              <a:buChar char="•"/>
              <a:tabLst>
                <a:tab pos="357505" algn="l"/>
              </a:tabLst>
            </a:pP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 goal</a:t>
            </a:r>
            <a:r>
              <a:rPr dirty="0" sz="1800" spc="4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ALASS</a:t>
            </a:r>
            <a:r>
              <a:rPr dirty="0" sz="1800" spc="4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Infotech</a:t>
            </a:r>
            <a:r>
              <a:rPr dirty="0" sz="1800" spc="4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dirty="0" sz="1800" spc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since</a:t>
            </a:r>
            <a:r>
              <a:rPr dirty="0" sz="1800" spc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2015</a:t>
            </a:r>
            <a:r>
              <a:rPr dirty="0" sz="1800" spc="4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dirty="0" sz="1800" spc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5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dirty="0" sz="1800" spc="4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reduce</a:t>
            </a:r>
            <a:r>
              <a:rPr dirty="0" sz="1800" spc="4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unemployment,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to provide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financial assistance to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individuals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families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affected</a:t>
            </a:r>
            <a:r>
              <a:rPr dirty="0" sz="1800" spc="4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by the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economic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 crisis.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ALASS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Infotech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collaborative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service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like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Job 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Placement,</a:t>
            </a:r>
            <a:r>
              <a:rPr dirty="0" sz="18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Digital</a:t>
            </a:r>
            <a:r>
              <a:rPr dirty="0" sz="18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marketing,</a:t>
            </a:r>
            <a:r>
              <a:rPr dirty="0" sz="1800" spc="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Placement</a:t>
            </a:r>
            <a:r>
              <a:rPr dirty="0" sz="18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&amp;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5">
                <a:solidFill>
                  <a:srgbClr val="FFFFFF"/>
                </a:solidFill>
                <a:latin typeface="Times New Roman"/>
                <a:cs typeface="Times New Roman"/>
              </a:rPr>
              <a:t>Training,</a:t>
            </a:r>
            <a:r>
              <a:rPr dirty="0" sz="18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 Data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processing.</a:t>
            </a:r>
            <a:endParaRPr sz="1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86700"/>
              </a:lnSpc>
              <a:spcBef>
                <a:spcPts val="815"/>
              </a:spcBef>
              <a:buFont typeface="Arial MT"/>
              <a:buChar char="•"/>
              <a:tabLst>
                <a:tab pos="357505" algn="l"/>
              </a:tabLst>
            </a:pP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Our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destination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toward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end 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beginning, but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rather toward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an endless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beginning.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85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dirty="0" sz="1800" spc="-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seek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protect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build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dirty="0" sz="18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better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tomorrow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dirty="0" sz="1800" spc="4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customers,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employees,</a:t>
            </a:r>
            <a:r>
              <a:rPr dirty="0" sz="1800" spc="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partners,</a:t>
            </a:r>
            <a:r>
              <a:rPr dirty="0" sz="18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investors,</a:t>
            </a:r>
            <a:r>
              <a:rPr dirty="0" sz="18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communities</a:t>
            </a:r>
            <a:r>
              <a:rPr dirty="0" sz="180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dirty="0" sz="18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5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dirty="0" sz="18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operate.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“Nothing</a:t>
            </a:r>
            <a:r>
              <a:rPr dirty="0" sz="2000" spc="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 Impossible”</a:t>
            </a:r>
            <a:r>
              <a:rPr dirty="0" sz="200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dirty="0" sz="20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ALASS</a:t>
            </a:r>
            <a:r>
              <a:rPr dirty="0" sz="2000" spc="5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Times New Roman"/>
                <a:cs typeface="Times New Roman"/>
              </a:rPr>
              <a:t>Infotech</a:t>
            </a:r>
            <a:r>
              <a:rPr dirty="0" sz="20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5405"/>
            <a:chOff x="0" y="0"/>
            <a:chExt cx="9144000" cy="51454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514502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6031" y="283514"/>
              <a:ext cx="7161022" cy="1022426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6244" y="409143"/>
            <a:ext cx="657542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solidFill>
                  <a:srgbClr val="FFFFFF"/>
                </a:solidFill>
              </a:rPr>
              <a:t>ALASS</a:t>
            </a:r>
            <a:r>
              <a:rPr dirty="0" sz="3600" spc="-5">
                <a:solidFill>
                  <a:srgbClr val="FFFFFF"/>
                </a:solidFill>
              </a:rPr>
              <a:t> INFOTECH</a:t>
            </a:r>
            <a:r>
              <a:rPr dirty="0" sz="3600" spc="-25">
                <a:solidFill>
                  <a:srgbClr val="FFFFFF"/>
                </a:solidFill>
              </a:rPr>
              <a:t> </a:t>
            </a:r>
            <a:r>
              <a:rPr dirty="0" sz="3600" spc="-5">
                <a:solidFill>
                  <a:srgbClr val="FFFFFF"/>
                </a:solidFill>
              </a:rPr>
              <a:t>SOLUTION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536244" y="1485137"/>
            <a:ext cx="100965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heavy" sz="20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VISION: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6244" y="1857247"/>
            <a:ext cx="62420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000" spc="-12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6486" y="1857247"/>
            <a:ext cx="731139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99794" algn="l"/>
                <a:tab pos="2628265" algn="l"/>
                <a:tab pos="3530600" algn="l"/>
                <a:tab pos="4835525" algn="l"/>
                <a:tab pos="5412105" algn="l"/>
                <a:tab pos="5820410" algn="l"/>
                <a:tab pos="6835775" algn="l"/>
              </a:tabLst>
            </a:pP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2000" spc="5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z="2000" spc="-2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ce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2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dirty="0" sz="2000" spc="2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2000" spc="-5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z="2000" spc="5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z="2000" spc="2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000" spc="-25">
                <a:solidFill>
                  <a:srgbClr val="FFFFFF"/>
                </a:solidFill>
                <a:latin typeface="Times New Roman"/>
                <a:cs typeface="Times New Roman"/>
              </a:rPr>
              <a:t>ym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2000" spc="-1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2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2000" spc="-5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z="2000" spc="5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45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2000" spc="5">
                <a:solidFill>
                  <a:srgbClr val="FFFFFF"/>
                </a:solidFill>
                <a:latin typeface="Times New Roman"/>
                <a:cs typeface="Times New Roman"/>
              </a:rPr>
              <a:t>oun</a:t>
            </a:r>
            <a:r>
              <a:rPr dirty="0" sz="2000" spc="-2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2000" spc="-1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2000" spc="-1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5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2000" spc="-15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el</a:t>
            </a:r>
            <a:r>
              <a:rPr dirty="0" sz="2000" spc="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2000" spc="-2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eir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6244" y="2053575"/>
            <a:ext cx="1460500" cy="75819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2000" spc="-45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po</a:t>
            </a:r>
            <a:r>
              <a:rPr dirty="0" sz="2000" spc="-55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2000" spc="-45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2000" spc="-1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u="heavy" sz="20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MISSION: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244" y="2853893"/>
            <a:ext cx="8133080" cy="1653539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algn="just" marL="12700" marR="5080">
              <a:lnSpc>
                <a:spcPct val="86900"/>
              </a:lnSpc>
              <a:spcBef>
                <a:spcPts val="405"/>
              </a:spcBef>
              <a:buFont typeface="Arial MT"/>
              <a:buChar char="•"/>
              <a:tabLst>
                <a:tab pos="357505" algn="l"/>
              </a:tabLst>
            </a:pP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commitment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just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towards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reaching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endpoint,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rather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fostering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an unending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cycle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new beginnings. </a:t>
            </a:r>
            <a:r>
              <a:rPr dirty="0" sz="2000" spc="-85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dedicated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to creating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brighter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future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customers,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employees,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 partners,</a:t>
            </a:r>
            <a:r>
              <a:rPr dirty="0" sz="20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investors,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communities</a:t>
            </a:r>
            <a:r>
              <a:rPr dirty="0" sz="2000" spc="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dirty="0" sz="20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dirty="0" sz="20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dirty="0" sz="2000" spc="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operate.</a:t>
            </a:r>
            <a:r>
              <a:rPr dirty="0" sz="2000" spc="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dirty="0" sz="2000" spc="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mission</a:t>
            </a:r>
            <a:r>
              <a:rPr dirty="0" sz="2000" spc="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dirty="0" sz="2000" spc="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dirty="0" sz="20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protect,</a:t>
            </a:r>
            <a:r>
              <a:rPr dirty="0" sz="20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nurture,</a:t>
            </a:r>
            <a:r>
              <a:rPr dirty="0" sz="20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dirty="0" sz="2000" spc="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build </a:t>
            </a:r>
            <a:r>
              <a:rPr dirty="0" sz="2000" spc="-4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2000" spc="2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better</a:t>
            </a:r>
            <a:r>
              <a:rPr dirty="0" sz="2000" spc="2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tomorrow</a:t>
            </a:r>
            <a:r>
              <a:rPr dirty="0" sz="2000" spc="1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dirty="0" sz="2000" spc="2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all,</a:t>
            </a:r>
            <a:r>
              <a:rPr dirty="0" sz="2000" spc="2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dirty="0" sz="2000" spc="1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dirty="0" sz="2000" spc="25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work</a:t>
            </a:r>
            <a:r>
              <a:rPr dirty="0" sz="2000" spc="2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tirelessly</a:t>
            </a:r>
            <a:r>
              <a:rPr dirty="0" sz="2000" spc="1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dirty="0" sz="2000" spc="2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Times New Roman"/>
                <a:cs typeface="Times New Roman"/>
              </a:rPr>
              <a:t>make</a:t>
            </a:r>
            <a:r>
              <a:rPr dirty="0" sz="2000" spc="2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2000" spc="2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positive</a:t>
            </a:r>
            <a:r>
              <a:rPr dirty="0" sz="2000" spc="2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impact</a:t>
            </a:r>
            <a:r>
              <a:rPr dirty="0" sz="2000" spc="2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5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dirty="0" sz="2000" spc="-4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lives</a:t>
            </a:r>
            <a:r>
              <a:rPr dirty="0" sz="20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3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dirty="0" sz="20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touch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5405"/>
            <a:chOff x="0" y="0"/>
            <a:chExt cx="9144000" cy="51454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514502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520" y="1624583"/>
              <a:ext cx="6478397" cy="1619884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38962" y="1763979"/>
            <a:ext cx="5738495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FFFFFF"/>
                </a:solidFill>
              </a:rPr>
              <a:t>“</a:t>
            </a:r>
            <a:r>
              <a:rPr dirty="0" sz="3600" spc="-280">
                <a:solidFill>
                  <a:srgbClr val="FFFFFF"/>
                </a:solidFill>
              </a:rPr>
              <a:t>I</a:t>
            </a:r>
            <a:r>
              <a:rPr dirty="0" sz="3600" spc="-300">
                <a:solidFill>
                  <a:srgbClr val="FFFFFF"/>
                </a:solidFill>
              </a:rPr>
              <a:t>T</a:t>
            </a:r>
            <a:r>
              <a:rPr dirty="0" sz="3600" spc="-390">
                <a:solidFill>
                  <a:srgbClr val="FFFFFF"/>
                </a:solidFill>
              </a:rPr>
              <a:t>’</a:t>
            </a:r>
            <a:r>
              <a:rPr dirty="0" sz="3600" spc="-5">
                <a:solidFill>
                  <a:srgbClr val="FFFFFF"/>
                </a:solidFill>
              </a:rPr>
              <a:t>S</a:t>
            </a:r>
            <a:r>
              <a:rPr dirty="0" sz="3600" spc="-70">
                <a:solidFill>
                  <a:srgbClr val="FFFFFF"/>
                </a:solidFill>
              </a:rPr>
              <a:t> </a:t>
            </a:r>
            <a:r>
              <a:rPr dirty="0" sz="3600" spc="125">
                <a:solidFill>
                  <a:srgbClr val="FFFFFF"/>
                </a:solidFill>
              </a:rPr>
              <a:t>A</a:t>
            </a:r>
            <a:r>
              <a:rPr dirty="0" sz="3600" spc="-10">
                <a:solidFill>
                  <a:srgbClr val="FFFFFF"/>
                </a:solidFill>
              </a:rPr>
              <a:t> </a:t>
            </a:r>
            <a:r>
              <a:rPr dirty="0" sz="3600" spc="-305">
                <a:solidFill>
                  <a:srgbClr val="FFFFFF"/>
                </a:solidFill>
              </a:rPr>
              <a:t>R</a:t>
            </a:r>
            <a:r>
              <a:rPr dirty="0" sz="3600" spc="-280">
                <a:solidFill>
                  <a:srgbClr val="FFFFFF"/>
                </a:solidFill>
              </a:rPr>
              <a:t>I</a:t>
            </a:r>
            <a:r>
              <a:rPr dirty="0" sz="3600" spc="-335">
                <a:solidFill>
                  <a:srgbClr val="FFFFFF"/>
                </a:solidFill>
              </a:rPr>
              <a:t>G</a:t>
            </a:r>
            <a:r>
              <a:rPr dirty="0" sz="3600" spc="-530">
                <a:solidFill>
                  <a:srgbClr val="FFFFFF"/>
                </a:solidFill>
              </a:rPr>
              <a:t>H</a:t>
            </a:r>
            <a:r>
              <a:rPr dirty="0" sz="3600" spc="-320">
                <a:solidFill>
                  <a:srgbClr val="FFFFFF"/>
                </a:solidFill>
              </a:rPr>
              <a:t>T</a:t>
            </a:r>
            <a:r>
              <a:rPr dirty="0" sz="3600" spc="-80">
                <a:solidFill>
                  <a:srgbClr val="FFFFFF"/>
                </a:solidFill>
              </a:rPr>
              <a:t> </a:t>
            </a:r>
            <a:r>
              <a:rPr dirty="0" sz="3600" spc="-300">
                <a:solidFill>
                  <a:srgbClr val="FFFFFF"/>
                </a:solidFill>
              </a:rPr>
              <a:t>T</a:t>
            </a:r>
            <a:r>
              <a:rPr dirty="0" sz="3600" spc="-280">
                <a:solidFill>
                  <a:srgbClr val="FFFFFF"/>
                </a:solidFill>
              </a:rPr>
              <a:t>I</a:t>
            </a:r>
            <a:r>
              <a:rPr dirty="0" sz="3600" spc="-740">
                <a:solidFill>
                  <a:srgbClr val="FFFFFF"/>
                </a:solidFill>
              </a:rPr>
              <a:t>M</a:t>
            </a:r>
            <a:r>
              <a:rPr dirty="0" sz="3600" spc="-165">
                <a:solidFill>
                  <a:srgbClr val="FFFFFF"/>
                </a:solidFill>
              </a:rPr>
              <a:t>E</a:t>
            </a:r>
            <a:r>
              <a:rPr dirty="0" sz="3600" spc="-95">
                <a:solidFill>
                  <a:srgbClr val="FFFFFF"/>
                </a:solidFill>
              </a:rPr>
              <a:t> </a:t>
            </a:r>
            <a:r>
              <a:rPr dirty="0" sz="3600" spc="-300">
                <a:solidFill>
                  <a:srgbClr val="FFFFFF"/>
                </a:solidFill>
              </a:rPr>
              <a:t>T</a:t>
            </a:r>
            <a:r>
              <a:rPr dirty="0" sz="3600" spc="-555">
                <a:solidFill>
                  <a:srgbClr val="FFFFFF"/>
                </a:solidFill>
              </a:rPr>
              <a:t>O</a:t>
            </a:r>
            <a:r>
              <a:rPr dirty="0" sz="3600" spc="-10">
                <a:solidFill>
                  <a:srgbClr val="FFFFFF"/>
                </a:solidFill>
              </a:rPr>
              <a:t> </a:t>
            </a:r>
            <a:r>
              <a:rPr dirty="0" sz="3600" spc="65">
                <a:solidFill>
                  <a:srgbClr val="FFFFFF"/>
                </a:solidFill>
              </a:rPr>
              <a:t>J</a:t>
            </a:r>
            <a:r>
              <a:rPr dirty="0" sz="3600" spc="-530">
                <a:solidFill>
                  <a:srgbClr val="FFFFFF"/>
                </a:solidFill>
              </a:rPr>
              <a:t>O</a:t>
            </a:r>
            <a:r>
              <a:rPr dirty="0" sz="3600" spc="-270">
                <a:solidFill>
                  <a:srgbClr val="FFFFFF"/>
                </a:solidFill>
              </a:rPr>
              <a:t>IN  </a:t>
            </a:r>
            <a:r>
              <a:rPr dirty="0" sz="3600" spc="-25">
                <a:solidFill>
                  <a:srgbClr val="FFFFFF"/>
                </a:solidFill>
              </a:rPr>
              <a:t>ALASS</a:t>
            </a:r>
            <a:r>
              <a:rPr dirty="0" sz="3600" spc="-70">
                <a:solidFill>
                  <a:srgbClr val="FFFFFF"/>
                </a:solidFill>
              </a:rPr>
              <a:t> </a:t>
            </a:r>
            <a:r>
              <a:rPr dirty="0" sz="3600" spc="-430">
                <a:solidFill>
                  <a:srgbClr val="FFFFFF"/>
                </a:solidFill>
              </a:rPr>
              <a:t>COMMUNITY”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6031" y="283514"/>
            <a:ext cx="8334629" cy="102242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6244" y="409143"/>
            <a:ext cx="774954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FFFFFF"/>
                </a:solidFill>
              </a:rPr>
              <a:t>G</a:t>
            </a:r>
            <a:r>
              <a:rPr dirty="0" sz="3600" spc="-270">
                <a:solidFill>
                  <a:srgbClr val="FFFFFF"/>
                </a:solidFill>
              </a:rPr>
              <a:t>A</a:t>
            </a:r>
            <a:r>
              <a:rPr dirty="0" sz="3600">
                <a:solidFill>
                  <a:srgbClr val="FFFFFF"/>
                </a:solidFill>
              </a:rPr>
              <a:t>TE</a:t>
            </a:r>
            <a:r>
              <a:rPr dirty="0" sz="3600" spc="-415">
                <a:solidFill>
                  <a:srgbClr val="FFFFFF"/>
                </a:solidFill>
              </a:rPr>
              <a:t>W</a:t>
            </a:r>
            <a:r>
              <a:rPr dirty="0" sz="3600" spc="-350">
                <a:solidFill>
                  <a:srgbClr val="FFFFFF"/>
                </a:solidFill>
              </a:rPr>
              <a:t>A</a:t>
            </a:r>
            <a:r>
              <a:rPr dirty="0" sz="3600">
                <a:solidFill>
                  <a:srgbClr val="FFFFFF"/>
                </a:solidFill>
              </a:rPr>
              <a:t>Y</a:t>
            </a:r>
            <a:r>
              <a:rPr dirty="0" sz="3600" spc="-190">
                <a:solidFill>
                  <a:srgbClr val="FFFFFF"/>
                </a:solidFill>
              </a:rPr>
              <a:t> </a:t>
            </a:r>
            <a:r>
              <a:rPr dirty="0" sz="3600" spc="-80">
                <a:solidFill>
                  <a:srgbClr val="FFFFFF"/>
                </a:solidFill>
              </a:rPr>
              <a:t>T</a:t>
            </a:r>
            <a:r>
              <a:rPr dirty="0" sz="3600">
                <a:solidFill>
                  <a:srgbClr val="FFFFFF"/>
                </a:solidFill>
              </a:rPr>
              <a:t>O</a:t>
            </a:r>
            <a:r>
              <a:rPr dirty="0" sz="3600" spc="-180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A</a:t>
            </a:r>
            <a:r>
              <a:rPr dirty="0" sz="3600" spc="-15">
                <a:solidFill>
                  <a:srgbClr val="FFFFFF"/>
                </a:solidFill>
              </a:rPr>
              <a:t>L</a:t>
            </a:r>
            <a:r>
              <a:rPr dirty="0" sz="3600">
                <a:solidFill>
                  <a:srgbClr val="FFFFFF"/>
                </a:solidFill>
              </a:rPr>
              <a:t>A</a:t>
            </a:r>
            <a:r>
              <a:rPr dirty="0" sz="3600" spc="-25">
                <a:solidFill>
                  <a:srgbClr val="FFFFFF"/>
                </a:solidFill>
              </a:rPr>
              <a:t>S</a:t>
            </a:r>
            <a:r>
              <a:rPr dirty="0" sz="3600">
                <a:solidFill>
                  <a:srgbClr val="FFFFFF"/>
                </a:solidFill>
              </a:rPr>
              <a:t>S</a:t>
            </a:r>
            <a:r>
              <a:rPr dirty="0" sz="3600" spc="-5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COM</a:t>
            </a:r>
            <a:r>
              <a:rPr dirty="0" sz="3600" spc="5">
                <a:solidFill>
                  <a:srgbClr val="FFFFFF"/>
                </a:solidFill>
              </a:rPr>
              <a:t>M</a:t>
            </a:r>
            <a:r>
              <a:rPr dirty="0" sz="3600">
                <a:solidFill>
                  <a:srgbClr val="FFFFFF"/>
                </a:solidFill>
              </a:rPr>
              <a:t>U</a:t>
            </a:r>
            <a:r>
              <a:rPr dirty="0" sz="3600" spc="-20">
                <a:solidFill>
                  <a:srgbClr val="FFFFFF"/>
                </a:solidFill>
              </a:rPr>
              <a:t>N</a:t>
            </a:r>
            <a:r>
              <a:rPr dirty="0" sz="3600">
                <a:solidFill>
                  <a:srgbClr val="FFFFFF"/>
                </a:solidFill>
              </a:rPr>
              <a:t>I</a:t>
            </a:r>
            <a:r>
              <a:rPr dirty="0" sz="3600" spc="-15">
                <a:solidFill>
                  <a:srgbClr val="FFFFFF"/>
                </a:solidFill>
              </a:rPr>
              <a:t>T</a:t>
            </a:r>
            <a:r>
              <a:rPr dirty="0" sz="3600">
                <a:solidFill>
                  <a:srgbClr val="FFFFFF"/>
                </a:solidFill>
              </a:rPr>
              <a:t>Y</a:t>
            </a:r>
            <a:endParaRPr sz="3600"/>
          </a:p>
        </p:txBody>
      </p:sp>
      <p:grpSp>
        <p:nvGrpSpPr>
          <p:cNvPr id="4" name="object 4"/>
          <p:cNvGrpSpPr/>
          <p:nvPr/>
        </p:nvGrpSpPr>
        <p:grpSpPr>
          <a:xfrm>
            <a:off x="2359151" y="1640713"/>
            <a:ext cx="4371340" cy="3369945"/>
            <a:chOff x="2359151" y="1640713"/>
            <a:chExt cx="4371340" cy="33699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53918" y="1713230"/>
              <a:ext cx="109728" cy="1096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86531" y="1640713"/>
              <a:ext cx="3560826" cy="26847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84703" y="2264600"/>
              <a:ext cx="3916679" cy="251771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59152" y="2038603"/>
              <a:ext cx="4371340" cy="2971800"/>
            </a:xfrm>
            <a:custGeom>
              <a:avLst/>
              <a:gdLst/>
              <a:ahLst/>
              <a:cxnLst/>
              <a:rect l="l" t="t" r="r" b="b"/>
              <a:pathLst>
                <a:path w="4371340" h="2971800">
                  <a:moveTo>
                    <a:pt x="4187952" y="182880"/>
                  </a:moveTo>
                  <a:lnTo>
                    <a:pt x="182880" y="182880"/>
                  </a:lnTo>
                  <a:lnTo>
                    <a:pt x="182880" y="228600"/>
                  </a:lnTo>
                  <a:lnTo>
                    <a:pt x="182880" y="2743200"/>
                  </a:lnTo>
                  <a:lnTo>
                    <a:pt x="182880" y="2788920"/>
                  </a:lnTo>
                  <a:lnTo>
                    <a:pt x="4187952" y="2788920"/>
                  </a:lnTo>
                  <a:lnTo>
                    <a:pt x="4187952" y="2743720"/>
                  </a:lnTo>
                  <a:lnTo>
                    <a:pt x="4187952" y="2743200"/>
                  </a:lnTo>
                  <a:lnTo>
                    <a:pt x="4187952" y="229108"/>
                  </a:lnTo>
                  <a:lnTo>
                    <a:pt x="4142232" y="229108"/>
                  </a:lnTo>
                  <a:lnTo>
                    <a:pt x="4142232" y="2743200"/>
                  </a:lnTo>
                  <a:lnTo>
                    <a:pt x="228600" y="2743200"/>
                  </a:lnTo>
                  <a:lnTo>
                    <a:pt x="228600" y="228600"/>
                  </a:lnTo>
                  <a:lnTo>
                    <a:pt x="4187952" y="228600"/>
                  </a:lnTo>
                  <a:lnTo>
                    <a:pt x="4187952" y="182880"/>
                  </a:lnTo>
                  <a:close/>
                </a:path>
                <a:path w="4371340" h="2971800">
                  <a:moveTo>
                    <a:pt x="4370832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0" y="2834640"/>
                  </a:lnTo>
                  <a:lnTo>
                    <a:pt x="0" y="2971800"/>
                  </a:lnTo>
                  <a:lnTo>
                    <a:pt x="4370832" y="2971800"/>
                  </a:lnTo>
                  <a:lnTo>
                    <a:pt x="4370832" y="2835148"/>
                  </a:lnTo>
                  <a:lnTo>
                    <a:pt x="4370832" y="2834640"/>
                  </a:lnTo>
                  <a:lnTo>
                    <a:pt x="4370832" y="137668"/>
                  </a:lnTo>
                  <a:lnTo>
                    <a:pt x="4233672" y="137668"/>
                  </a:lnTo>
                  <a:lnTo>
                    <a:pt x="4233672" y="2834640"/>
                  </a:lnTo>
                  <a:lnTo>
                    <a:pt x="137160" y="2834640"/>
                  </a:lnTo>
                  <a:lnTo>
                    <a:pt x="137160" y="137160"/>
                  </a:lnTo>
                  <a:lnTo>
                    <a:pt x="4370832" y="137160"/>
                  </a:lnTo>
                  <a:lnTo>
                    <a:pt x="43708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300" y="500837"/>
            <a:ext cx="5443855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/>
              <a:t>What</a:t>
            </a:r>
            <a:r>
              <a:rPr dirty="0" sz="1800" spc="45"/>
              <a:t> </a:t>
            </a:r>
            <a:r>
              <a:rPr dirty="0" sz="1800" spc="-20"/>
              <a:t>are</a:t>
            </a:r>
            <a:r>
              <a:rPr dirty="0" sz="1800" spc="-10"/>
              <a:t> </a:t>
            </a:r>
            <a:r>
              <a:rPr dirty="0" sz="1800" spc="-5"/>
              <a:t>the</a:t>
            </a:r>
            <a:r>
              <a:rPr dirty="0" sz="1800" spc="15"/>
              <a:t> </a:t>
            </a:r>
            <a:r>
              <a:rPr dirty="0" sz="1800" spc="-5"/>
              <a:t>things</a:t>
            </a:r>
            <a:r>
              <a:rPr dirty="0" sz="1800" spc="20"/>
              <a:t> we</a:t>
            </a:r>
            <a:r>
              <a:rPr dirty="0" sz="1800" spc="-55"/>
              <a:t> </a:t>
            </a:r>
            <a:r>
              <a:rPr dirty="0" sz="1800" spc="10"/>
              <a:t>will</a:t>
            </a:r>
            <a:r>
              <a:rPr dirty="0" sz="1800" spc="-65"/>
              <a:t> </a:t>
            </a:r>
            <a:r>
              <a:rPr dirty="0" sz="1800" spc="-5"/>
              <a:t>get</a:t>
            </a:r>
            <a:r>
              <a:rPr dirty="0" sz="1800"/>
              <a:t> </a:t>
            </a:r>
            <a:r>
              <a:rPr dirty="0" sz="1800" spc="-15"/>
              <a:t>through</a:t>
            </a:r>
            <a:r>
              <a:rPr dirty="0" sz="1800" spc="30"/>
              <a:t> </a:t>
            </a:r>
            <a:r>
              <a:rPr dirty="0" sz="1800" spc="-5"/>
              <a:t>this</a:t>
            </a:r>
            <a:r>
              <a:rPr dirty="0" sz="1800" spc="25"/>
              <a:t> </a:t>
            </a:r>
            <a:r>
              <a:rPr dirty="0" sz="1800"/>
              <a:t>–</a:t>
            </a:r>
            <a:r>
              <a:rPr dirty="0" sz="1800" spc="-10"/>
              <a:t> </a:t>
            </a:r>
            <a:r>
              <a:rPr dirty="0" sz="1800" spc="-5"/>
              <a:t>see</a:t>
            </a:r>
            <a:r>
              <a:rPr dirty="0" sz="1800" spc="15"/>
              <a:t> </a:t>
            </a:r>
            <a:r>
              <a:rPr dirty="0" sz="1800" spc="-10"/>
              <a:t>below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22300" y="889729"/>
            <a:ext cx="6232525" cy="3827779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215900" indent="-203835">
              <a:lnSpc>
                <a:spcPct val="100000"/>
              </a:lnSpc>
              <a:spcBef>
                <a:spcPts val="320"/>
              </a:spcBef>
              <a:buAutoNum type="arabicPeriod"/>
              <a:tabLst>
                <a:tab pos="216535" algn="l"/>
              </a:tabLst>
            </a:pPr>
            <a:r>
              <a:rPr dirty="0" sz="1600" spc="-5" b="1">
                <a:solidFill>
                  <a:srgbClr val="FF0000"/>
                </a:solidFill>
                <a:latin typeface="Times New Roman"/>
                <a:cs typeface="Times New Roman"/>
              </a:rPr>
              <a:t>Career</a:t>
            </a:r>
            <a:r>
              <a:rPr dirty="0" sz="1600" spc="-9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Times New Roman"/>
                <a:cs typeface="Times New Roman"/>
              </a:rPr>
              <a:t>Development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dirty="0" sz="1600" spc="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lvl="1" marL="469900" marR="117475" indent="-342265">
              <a:lnSpc>
                <a:spcPct val="106700"/>
              </a:lnSpc>
              <a:spcBef>
                <a:spcPts val="60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dirty="0" sz="1200" spc="-10" b="1">
                <a:solidFill>
                  <a:srgbClr val="548ED4"/>
                </a:solidFill>
                <a:latin typeface="Times New Roman"/>
                <a:cs typeface="Times New Roman"/>
              </a:rPr>
              <a:t>Personality</a:t>
            </a:r>
            <a:r>
              <a:rPr dirty="0" sz="1200" spc="-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548ED4"/>
                </a:solidFill>
                <a:latin typeface="Times New Roman"/>
                <a:cs typeface="Times New Roman"/>
              </a:rPr>
              <a:t>development </a:t>
            </a:r>
            <a:r>
              <a:rPr dirty="0" sz="1200" b="1">
                <a:solidFill>
                  <a:srgbClr val="548ED4"/>
                </a:solidFill>
                <a:latin typeface="Times New Roman"/>
                <a:cs typeface="Times New Roman"/>
              </a:rPr>
              <a:t>– </a:t>
            </a:r>
            <a:r>
              <a:rPr dirty="0" sz="1200" spc="-45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provide </a:t>
            </a:r>
            <a:r>
              <a:rPr dirty="0" sz="1200" spc="-5">
                <a:latin typeface="Times New Roman"/>
                <a:cs typeface="Times New Roman"/>
              </a:rPr>
              <a:t>career </a:t>
            </a:r>
            <a:r>
              <a:rPr dirty="0" sz="1200" spc="-15">
                <a:latin typeface="Times New Roman"/>
                <a:cs typeface="Times New Roman"/>
              </a:rPr>
              <a:t>guidance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about </a:t>
            </a:r>
            <a:r>
              <a:rPr dirty="0" sz="1200" spc="-15">
                <a:latin typeface="Times New Roman"/>
                <a:cs typeface="Times New Roman"/>
              </a:rPr>
              <a:t>Resume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preparation, how </a:t>
            </a:r>
            <a:r>
              <a:rPr dirty="0" sz="1200" spc="10">
                <a:latin typeface="Times New Roman"/>
                <a:cs typeface="Times New Roman"/>
              </a:rPr>
              <a:t>to 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attend the </a:t>
            </a:r>
            <a:r>
              <a:rPr dirty="0" sz="1200" spc="-15">
                <a:latin typeface="Times New Roman"/>
                <a:cs typeface="Times New Roman"/>
              </a:rPr>
              <a:t>interview </a:t>
            </a:r>
            <a:r>
              <a:rPr dirty="0" sz="1200" spc="-5">
                <a:latin typeface="Times New Roman"/>
                <a:cs typeface="Times New Roman"/>
              </a:rPr>
              <a:t>process, how </a:t>
            </a:r>
            <a:r>
              <a:rPr dirty="0" sz="1200" spc="1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approach HRs </a:t>
            </a:r>
            <a:r>
              <a:rPr dirty="0" sz="1200" spc="10">
                <a:latin typeface="Times New Roman"/>
                <a:cs typeface="Times New Roman"/>
              </a:rPr>
              <a:t>of </a:t>
            </a:r>
            <a:r>
              <a:rPr dirty="0" sz="1200" spc="-15">
                <a:latin typeface="Times New Roman"/>
                <a:cs typeface="Times New Roman"/>
              </a:rPr>
              <a:t>companies,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how </a:t>
            </a:r>
            <a:r>
              <a:rPr dirty="0" sz="1200" spc="10">
                <a:latin typeface="Times New Roman"/>
                <a:cs typeface="Times New Roman"/>
              </a:rPr>
              <a:t>to </a:t>
            </a:r>
            <a:r>
              <a:rPr dirty="0" sz="1200" spc="-25">
                <a:latin typeface="Times New Roman"/>
                <a:cs typeface="Times New Roman"/>
              </a:rPr>
              <a:t>build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your social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media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profile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in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professional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35">
                <a:latin typeface="Times New Roman"/>
                <a:cs typeface="Times New Roman"/>
              </a:rPr>
              <a:t>way.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65">
                <a:latin typeface="Times New Roman"/>
                <a:cs typeface="Times New Roman"/>
              </a:rPr>
              <a:t>We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will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give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training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about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personality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development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monthly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twice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office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atmosphere.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548ED4"/>
              </a:buClr>
              <a:buFont typeface="Arial MT"/>
              <a:buChar char="•"/>
            </a:pPr>
            <a:endParaRPr sz="1350">
              <a:latin typeface="Times New Roman"/>
              <a:cs typeface="Times New Roman"/>
            </a:endParaRPr>
          </a:p>
          <a:p>
            <a:pPr lvl="1" marL="469900" marR="185420" indent="-342265">
              <a:lnSpc>
                <a:spcPct val="107100"/>
              </a:lnSpc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dirty="0" sz="1200" spc="-10" b="1">
                <a:solidFill>
                  <a:srgbClr val="548ED4"/>
                </a:solidFill>
                <a:latin typeface="Times New Roman"/>
                <a:cs typeface="Times New Roman"/>
              </a:rPr>
              <a:t>AICTE</a:t>
            </a:r>
            <a:r>
              <a:rPr dirty="0" sz="1200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548ED4"/>
                </a:solidFill>
                <a:latin typeface="Times New Roman"/>
                <a:cs typeface="Times New Roman"/>
              </a:rPr>
              <a:t>Internship</a:t>
            </a:r>
            <a:r>
              <a:rPr dirty="0" sz="1200" spc="20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548ED4"/>
                </a:solidFill>
                <a:latin typeface="Times New Roman"/>
                <a:cs typeface="Times New Roman"/>
              </a:rPr>
              <a:t>certificates</a:t>
            </a:r>
            <a:r>
              <a:rPr dirty="0" sz="1200" spc="7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48ED4"/>
                </a:solidFill>
                <a:latin typeface="Times New Roman"/>
                <a:cs typeface="Times New Roman"/>
              </a:rPr>
              <a:t>with/without</a:t>
            </a:r>
            <a:r>
              <a:rPr dirty="0" sz="1200" spc="-2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548ED4"/>
                </a:solidFill>
                <a:latin typeface="Times New Roman"/>
                <a:cs typeface="Times New Roman"/>
              </a:rPr>
              <a:t>stipend</a:t>
            </a:r>
            <a:r>
              <a:rPr dirty="0" sz="1200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8ED4"/>
                </a:solidFill>
                <a:latin typeface="Times New Roman"/>
                <a:cs typeface="Times New Roman"/>
              </a:rPr>
              <a:t>–</a:t>
            </a:r>
            <a:r>
              <a:rPr dirty="0" sz="1200" spc="-1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 spc="-65">
                <a:latin typeface="Times New Roman"/>
                <a:cs typeface="Times New Roman"/>
              </a:rPr>
              <a:t>We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will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give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dynamic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internship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program! </a:t>
            </a:r>
            <a:r>
              <a:rPr dirty="0" sz="1200" spc="-10">
                <a:latin typeface="Times New Roman"/>
                <a:cs typeface="Times New Roman"/>
              </a:rPr>
              <a:t>Explore real-world</a:t>
            </a:r>
            <a:r>
              <a:rPr dirty="0" sz="1200" spc="-5">
                <a:latin typeface="Times New Roman"/>
                <a:cs typeface="Times New Roman"/>
              </a:rPr>
              <a:t> projects, </a:t>
            </a:r>
            <a:r>
              <a:rPr dirty="0" sz="1200" spc="5">
                <a:latin typeface="Times New Roman"/>
                <a:cs typeface="Times New Roman"/>
              </a:rPr>
              <a:t>work </a:t>
            </a:r>
            <a:r>
              <a:rPr dirty="0" sz="1200" spc="-15">
                <a:latin typeface="Times New Roman"/>
                <a:cs typeface="Times New Roman"/>
              </a:rPr>
              <a:t>alongside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experts </a:t>
            </a:r>
            <a:r>
              <a:rPr dirty="0" sz="1200" spc="-2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 spc="-25">
                <a:latin typeface="Times New Roman"/>
                <a:cs typeface="Times New Roman"/>
              </a:rPr>
              <a:t>field,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and make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meaningful </a:t>
            </a:r>
            <a:r>
              <a:rPr dirty="0" sz="1200" spc="-15">
                <a:latin typeface="Times New Roman"/>
                <a:cs typeface="Times New Roman"/>
              </a:rPr>
              <a:t>impact.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earn </a:t>
            </a:r>
            <a:r>
              <a:rPr dirty="0" sz="1200" spc="-30">
                <a:latin typeface="Times New Roman"/>
                <a:cs typeface="Times New Roman"/>
              </a:rPr>
              <a:t>while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15">
                <a:latin typeface="Times New Roman"/>
                <a:cs typeface="Times New Roman"/>
              </a:rPr>
              <a:t>learn!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Receive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stipend for your hard </a:t>
            </a:r>
            <a:r>
              <a:rPr dirty="0" sz="1200" spc="5">
                <a:latin typeface="Times New Roman"/>
                <a:cs typeface="Times New Roman"/>
              </a:rPr>
              <a:t>work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dedication.</a:t>
            </a:r>
            <a:r>
              <a:rPr dirty="0" sz="1200" spc="-5">
                <a:latin typeface="Times New Roman"/>
                <a:cs typeface="Times New Roman"/>
              </a:rPr>
              <a:t> Or </a:t>
            </a:r>
            <a:r>
              <a:rPr dirty="0" sz="1200" spc="-15">
                <a:latin typeface="Times New Roman"/>
                <a:cs typeface="Times New Roman"/>
              </a:rPr>
              <a:t>gain valuable</a:t>
            </a:r>
            <a:r>
              <a:rPr dirty="0" sz="1200" spc="-10">
                <a:latin typeface="Times New Roman"/>
                <a:cs typeface="Times New Roman"/>
              </a:rPr>
              <a:t> experience,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mentorship,</a:t>
            </a:r>
            <a:r>
              <a:rPr dirty="0" sz="1200" spc="-10">
                <a:latin typeface="Times New Roman"/>
                <a:cs typeface="Times New Roman"/>
              </a:rPr>
              <a:t> and skill-building</a:t>
            </a:r>
            <a:r>
              <a:rPr dirty="0" sz="1200" spc="-5">
                <a:latin typeface="Times New Roman"/>
                <a:cs typeface="Times New Roman"/>
              </a:rPr>
              <a:t> opportunities </a:t>
            </a:r>
            <a:r>
              <a:rPr dirty="0" sz="1200" spc="-2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supportive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environment.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548ED4"/>
              </a:buClr>
              <a:buFont typeface="Arial MT"/>
              <a:buChar char="•"/>
            </a:pPr>
            <a:endParaRPr sz="1300">
              <a:latin typeface="Times New Roman"/>
              <a:cs typeface="Times New Roman"/>
            </a:endParaRPr>
          </a:p>
          <a:p>
            <a:pPr lvl="1" marL="469900" marR="5080" indent="-342265">
              <a:lnSpc>
                <a:spcPct val="106800"/>
              </a:lnSpc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dirty="0" sz="1200" spc="-10" b="1">
                <a:solidFill>
                  <a:srgbClr val="548ED4"/>
                </a:solidFill>
                <a:latin typeface="Times New Roman"/>
                <a:cs typeface="Times New Roman"/>
              </a:rPr>
              <a:t>Internship</a:t>
            </a:r>
            <a:r>
              <a:rPr dirty="0" sz="1200" spc="1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548ED4"/>
                </a:solidFill>
                <a:latin typeface="Times New Roman"/>
                <a:cs typeface="Times New Roman"/>
              </a:rPr>
              <a:t>with</a:t>
            </a:r>
            <a:r>
              <a:rPr dirty="0" sz="1200" spc="-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>
                <a:solidFill>
                  <a:srgbClr val="548ED4"/>
                </a:solidFill>
                <a:latin typeface="Times New Roman"/>
                <a:cs typeface="Times New Roman"/>
              </a:rPr>
              <a:t>more</a:t>
            </a:r>
            <a:r>
              <a:rPr dirty="0" sz="1200" spc="50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548ED4"/>
                </a:solidFill>
                <a:latin typeface="Times New Roman"/>
                <a:cs typeface="Times New Roman"/>
              </a:rPr>
              <a:t>companies</a:t>
            </a:r>
            <a:r>
              <a:rPr dirty="0" sz="1200" spc="20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65">
                <a:latin typeface="Times New Roman"/>
                <a:cs typeface="Times New Roman"/>
              </a:rPr>
              <a:t>We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offer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immersive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opportunities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with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various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renowned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companies,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providing</a:t>
            </a:r>
            <a:r>
              <a:rPr dirty="0" sz="1200" spc="-10">
                <a:latin typeface="Times New Roman"/>
                <a:cs typeface="Times New Roman"/>
              </a:rPr>
              <a:t> you with </a:t>
            </a:r>
            <a:r>
              <a:rPr dirty="0" sz="1200" spc="-5">
                <a:latin typeface="Times New Roman"/>
                <a:cs typeface="Times New Roman"/>
              </a:rPr>
              <a:t>practical </a:t>
            </a:r>
            <a:r>
              <a:rPr dirty="0" sz="1200" spc="-20">
                <a:latin typeface="Times New Roman"/>
                <a:cs typeface="Times New Roman"/>
              </a:rPr>
              <a:t>skills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15">
                <a:latin typeface="Times New Roman"/>
                <a:cs typeface="Times New Roman"/>
              </a:rPr>
              <a:t>financial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support. </a:t>
            </a:r>
            <a:r>
              <a:rPr dirty="0" sz="1200" spc="-10">
                <a:latin typeface="Times New Roman"/>
                <a:cs typeface="Times New Roman"/>
              </a:rPr>
              <a:t>Elevate your </a:t>
            </a:r>
            <a:r>
              <a:rPr dirty="0" sz="1200" spc="-5">
                <a:latin typeface="Times New Roman"/>
                <a:cs typeface="Times New Roman"/>
              </a:rPr>
              <a:t>career </a:t>
            </a:r>
            <a:r>
              <a:rPr dirty="0" sz="1200">
                <a:latin typeface="Times New Roman"/>
                <a:cs typeface="Times New Roman"/>
              </a:rPr>
              <a:t> prospects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and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gain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real-world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insights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with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our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attractive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stipend-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based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internships.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548ED4"/>
              </a:buClr>
              <a:buFont typeface="Arial MT"/>
              <a:buChar char="•"/>
            </a:pPr>
            <a:endParaRPr sz="1350">
              <a:latin typeface="Times New Roman"/>
              <a:cs typeface="Times New Roman"/>
            </a:endParaRPr>
          </a:p>
          <a:p>
            <a:pPr lvl="1" marL="469900" marR="26034" indent="-342265">
              <a:lnSpc>
                <a:spcPct val="106700"/>
              </a:lnSpc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dirty="0" sz="1200" spc="-10" b="1">
                <a:solidFill>
                  <a:srgbClr val="548ED4"/>
                </a:solidFill>
                <a:latin typeface="Times New Roman"/>
                <a:cs typeface="Times New Roman"/>
              </a:rPr>
              <a:t>College</a:t>
            </a:r>
            <a:r>
              <a:rPr dirty="0" sz="1200" spc="5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548ED4"/>
                </a:solidFill>
                <a:latin typeface="Times New Roman"/>
                <a:cs typeface="Times New Roman"/>
              </a:rPr>
              <a:t>project</a:t>
            </a:r>
            <a:r>
              <a:rPr dirty="0" sz="1200" spc="4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548ED4"/>
                </a:solidFill>
                <a:latin typeface="Times New Roman"/>
                <a:cs typeface="Times New Roman"/>
              </a:rPr>
              <a:t>guidance</a:t>
            </a:r>
            <a:r>
              <a:rPr dirty="0" sz="1200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65">
                <a:latin typeface="Times New Roman"/>
                <a:cs typeface="Times New Roman"/>
              </a:rPr>
              <a:t>We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provide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packed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with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tips,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step-by-step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guidance,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and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creative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ideas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to </a:t>
            </a:r>
            <a:r>
              <a:rPr dirty="0" sz="1200" spc="-20">
                <a:latin typeface="Times New Roman"/>
                <a:cs typeface="Times New Roman"/>
              </a:rPr>
              <a:t>help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you excel </a:t>
            </a:r>
            <a:r>
              <a:rPr dirty="0" sz="1200" spc="-25">
                <a:latin typeface="Times New Roman"/>
                <a:cs typeface="Times New Roman"/>
              </a:rPr>
              <a:t>in </a:t>
            </a:r>
            <a:r>
              <a:rPr dirty="0" sz="1200" spc="-10">
                <a:latin typeface="Times New Roman"/>
                <a:cs typeface="Times New Roman"/>
              </a:rPr>
              <a:t>your </a:t>
            </a:r>
            <a:r>
              <a:rPr dirty="0" sz="1200" spc="-15">
                <a:latin typeface="Times New Roman"/>
                <a:cs typeface="Times New Roman"/>
              </a:rPr>
              <a:t>college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projects.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 spc="1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presentation, </a:t>
            </a:r>
            <a:r>
              <a:rPr dirty="0" sz="1200" spc="-15">
                <a:latin typeface="Times New Roman"/>
                <a:cs typeface="Times New Roman"/>
              </a:rPr>
              <a:t>unleash</a:t>
            </a:r>
            <a:r>
              <a:rPr dirty="0" sz="1200" spc="-10">
                <a:latin typeface="Times New Roman"/>
                <a:cs typeface="Times New Roman"/>
              </a:rPr>
              <a:t> your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imagination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and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every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project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with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confidence!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94247" y="128015"/>
            <a:ext cx="1222248" cy="10454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300" y="271728"/>
            <a:ext cx="3522979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548ED4"/>
                </a:solidFill>
              </a:rPr>
              <a:t>2.</a:t>
            </a:r>
            <a:r>
              <a:rPr dirty="0" sz="1800" spc="-30">
                <a:solidFill>
                  <a:srgbClr val="548ED4"/>
                </a:solidFill>
              </a:rPr>
              <a:t> </a:t>
            </a:r>
            <a:r>
              <a:rPr dirty="0" sz="1800">
                <a:solidFill>
                  <a:srgbClr val="548ED4"/>
                </a:solidFill>
              </a:rPr>
              <a:t>20</a:t>
            </a:r>
            <a:r>
              <a:rPr dirty="0" sz="1800" spc="-20">
                <a:solidFill>
                  <a:srgbClr val="548ED4"/>
                </a:solidFill>
              </a:rPr>
              <a:t> </a:t>
            </a:r>
            <a:r>
              <a:rPr dirty="0" sz="1800" spc="-10">
                <a:solidFill>
                  <a:srgbClr val="548ED4"/>
                </a:solidFill>
              </a:rPr>
              <a:t>online</a:t>
            </a:r>
            <a:r>
              <a:rPr dirty="0" sz="1800" spc="5">
                <a:solidFill>
                  <a:srgbClr val="548ED4"/>
                </a:solidFill>
              </a:rPr>
              <a:t> </a:t>
            </a:r>
            <a:r>
              <a:rPr dirty="0" sz="1800" spc="-10">
                <a:solidFill>
                  <a:srgbClr val="548ED4"/>
                </a:solidFill>
              </a:rPr>
              <a:t>courses</a:t>
            </a:r>
            <a:r>
              <a:rPr dirty="0" sz="1800" spc="55">
                <a:solidFill>
                  <a:srgbClr val="548ED4"/>
                </a:solidFill>
              </a:rPr>
              <a:t> </a:t>
            </a:r>
            <a:r>
              <a:rPr dirty="0" sz="1800" spc="10">
                <a:solidFill>
                  <a:srgbClr val="548ED4"/>
                </a:solidFill>
              </a:rPr>
              <a:t>with</a:t>
            </a:r>
            <a:r>
              <a:rPr dirty="0" sz="1800" spc="-65">
                <a:solidFill>
                  <a:srgbClr val="548ED4"/>
                </a:solidFill>
              </a:rPr>
              <a:t> </a:t>
            </a:r>
            <a:r>
              <a:rPr dirty="0" sz="1800" spc="-5">
                <a:solidFill>
                  <a:srgbClr val="548ED4"/>
                </a:solidFill>
              </a:rPr>
              <a:t>certificates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22300" y="753984"/>
            <a:ext cx="4269740" cy="424116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200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35">
                <a:latin typeface="Times New Roman"/>
                <a:cs typeface="Times New Roman"/>
              </a:rPr>
              <a:t>Tally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45">
                <a:latin typeface="Times New Roman"/>
                <a:cs typeface="Times New Roman"/>
              </a:rPr>
              <a:t>Web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designing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20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10">
                <a:latin typeface="Times New Roman"/>
                <a:cs typeface="Times New Roman"/>
              </a:rPr>
              <a:t>PLC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30">
                <a:latin typeface="Times New Roman"/>
                <a:cs typeface="Times New Roman"/>
              </a:rPr>
              <a:t>AI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>
                <a:latin typeface="Times New Roman"/>
                <a:cs typeface="Times New Roman"/>
              </a:rPr>
              <a:t>Data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processing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+</a:t>
            </a:r>
            <a:r>
              <a:rPr dirty="0" sz="1200">
                <a:latin typeface="Times New Roman"/>
                <a:cs typeface="Times New Roman"/>
              </a:rPr>
              <a:t>+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5">
                <a:latin typeface="Times New Roman"/>
                <a:cs typeface="Times New Roman"/>
              </a:rPr>
              <a:t>Python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20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20">
                <a:latin typeface="Times New Roman"/>
                <a:cs typeface="Times New Roman"/>
              </a:rPr>
              <a:t>MS-office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20">
                <a:latin typeface="Times New Roman"/>
                <a:cs typeface="Times New Roman"/>
              </a:rPr>
              <a:t>Business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startups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ideas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90">
                <a:latin typeface="Times New Roman"/>
                <a:cs typeface="Times New Roman"/>
              </a:rPr>
              <a:t>JAVA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30">
                <a:latin typeface="Times New Roman"/>
                <a:cs typeface="Times New Roman"/>
              </a:rPr>
              <a:t>Website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creation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10">
                <a:latin typeface="Times New Roman"/>
                <a:cs typeface="Times New Roman"/>
              </a:rPr>
              <a:t>Internet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2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10">
                <a:latin typeface="Times New Roman"/>
                <a:cs typeface="Times New Roman"/>
              </a:rPr>
              <a:t>Digital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marketing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>
                <a:latin typeface="Times New Roman"/>
                <a:cs typeface="Times New Roman"/>
              </a:rPr>
              <a:t>Data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science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foundation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>
                <a:latin typeface="Times New Roman"/>
                <a:cs typeface="Times New Roman"/>
              </a:rPr>
              <a:t>Data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15">
                <a:latin typeface="Times New Roman"/>
                <a:cs typeface="Times New Roman"/>
              </a:rPr>
              <a:t>Machine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learning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20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15">
                <a:latin typeface="Times New Roman"/>
                <a:cs typeface="Times New Roman"/>
              </a:rPr>
              <a:t>Basics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of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ML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5">
                <a:latin typeface="Times New Roman"/>
                <a:cs typeface="Times New Roman"/>
              </a:rPr>
              <a:t>Google</a:t>
            </a:r>
            <a:r>
              <a:rPr dirty="0" sz="1200" spc="-15">
                <a:latin typeface="Times New Roman"/>
                <a:cs typeface="Times New Roman"/>
              </a:rPr>
              <a:t> analytics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10">
                <a:latin typeface="Times New Roman"/>
                <a:cs typeface="Times New Roman"/>
              </a:rPr>
              <a:t>Entrepreneurship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development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5">
                <a:latin typeface="Times New Roman"/>
                <a:cs typeface="Times New Roman"/>
              </a:rPr>
              <a:t>HRM </a:t>
            </a:r>
            <a:r>
              <a:rPr dirty="0" sz="1200" spc="-10">
                <a:latin typeface="Times New Roman"/>
                <a:cs typeface="Times New Roman"/>
              </a:rPr>
              <a:t>practices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in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current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scenario</a:t>
            </a:r>
            <a:endParaRPr sz="1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15"/>
              </a:spcBef>
              <a:buFont typeface="Symbol"/>
              <a:buChar char=""/>
              <a:tabLst>
                <a:tab pos="356870" algn="l"/>
                <a:tab pos="357505" algn="l"/>
              </a:tabLst>
            </a:pPr>
            <a:r>
              <a:rPr dirty="0" sz="1200" spc="-20">
                <a:latin typeface="Times New Roman"/>
                <a:cs typeface="Times New Roman"/>
              </a:rPr>
              <a:t>And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all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department-oriented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courses</a:t>
            </a:r>
            <a:r>
              <a:rPr dirty="0" sz="1200" spc="-20">
                <a:latin typeface="Times New Roman"/>
                <a:cs typeface="Times New Roman"/>
              </a:rPr>
              <a:t> will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be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provided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also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005" y="477787"/>
            <a:ext cx="3634104" cy="414401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 marR="129539">
              <a:lnSpc>
                <a:spcPct val="107300"/>
              </a:lnSpc>
              <a:spcBef>
                <a:spcPts val="145"/>
              </a:spcBef>
              <a:buAutoNum type="arabicPeriod" startAt="3"/>
              <a:tabLst>
                <a:tab pos="211454" algn="l"/>
              </a:tabLst>
            </a:pPr>
            <a:r>
              <a:rPr dirty="0" sz="1600" spc="-15" b="1">
                <a:solidFill>
                  <a:srgbClr val="FF0000"/>
                </a:solidFill>
                <a:latin typeface="Times New Roman"/>
                <a:cs typeface="Times New Roman"/>
              </a:rPr>
              <a:t>Workspace</a:t>
            </a:r>
            <a:r>
              <a:rPr dirty="0" sz="1600" spc="3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Times New Roman"/>
                <a:cs typeface="Times New Roman"/>
              </a:rPr>
              <a:t>environment</a:t>
            </a:r>
            <a:r>
              <a:rPr dirty="0" sz="1600" spc="-3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–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Discover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harmonious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blend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productivity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comfort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in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our vibrant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workspace. </a:t>
            </a:r>
            <a:r>
              <a:rPr dirty="0" sz="1400" spc="-15">
                <a:latin typeface="Times New Roman"/>
                <a:cs typeface="Times New Roman"/>
              </a:rPr>
              <a:t>Elevate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your </a:t>
            </a:r>
            <a:r>
              <a:rPr dirty="0" sz="1400" spc="-5">
                <a:latin typeface="Times New Roman"/>
                <a:cs typeface="Times New Roman"/>
              </a:rPr>
              <a:t>work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experience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surrounded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5" b="1">
                <a:solidFill>
                  <a:srgbClr val="548ED4"/>
                </a:solidFill>
                <a:latin typeface="Times New Roman"/>
                <a:cs typeface="Times New Roman"/>
              </a:rPr>
              <a:t>innovative</a:t>
            </a:r>
            <a:r>
              <a:rPr dirty="0" sz="1400" spc="100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48ED4"/>
                </a:solidFill>
                <a:latin typeface="Times New Roman"/>
                <a:cs typeface="Times New Roman"/>
              </a:rPr>
              <a:t>amenities, </a:t>
            </a:r>
            <a:r>
              <a:rPr dirty="0" sz="1400" spc="-33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48ED4"/>
                </a:solidFill>
                <a:latin typeface="Times New Roman"/>
                <a:cs typeface="Times New Roman"/>
              </a:rPr>
              <a:t>collaborative</a:t>
            </a:r>
            <a:r>
              <a:rPr dirty="0" sz="1400" spc="-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548ED4"/>
                </a:solidFill>
                <a:latin typeface="Times New Roman"/>
                <a:cs typeface="Times New Roman"/>
              </a:rPr>
              <a:t>spaces, </a:t>
            </a:r>
            <a:r>
              <a:rPr dirty="0" sz="1400" spc="-15" b="1">
                <a:solidFill>
                  <a:srgbClr val="548ED4"/>
                </a:solidFill>
                <a:latin typeface="Times New Roman"/>
                <a:cs typeface="Times New Roman"/>
              </a:rPr>
              <a:t>and </a:t>
            </a:r>
            <a:r>
              <a:rPr dirty="0" sz="1400" spc="-5" b="1">
                <a:solidFill>
                  <a:srgbClr val="548ED4"/>
                </a:solidFill>
                <a:latin typeface="Times New Roman"/>
                <a:cs typeface="Times New Roman"/>
              </a:rPr>
              <a:t>a </a:t>
            </a:r>
            <a:r>
              <a:rPr dirty="0" sz="1400" spc="-10" b="1">
                <a:solidFill>
                  <a:srgbClr val="548ED4"/>
                </a:solidFill>
                <a:latin typeface="Times New Roman"/>
                <a:cs typeface="Times New Roman"/>
              </a:rPr>
              <a:t>supportive </a:t>
            </a:r>
            <a:r>
              <a:rPr dirty="0" sz="1400" spc="-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25" b="1">
                <a:solidFill>
                  <a:srgbClr val="548ED4"/>
                </a:solidFill>
                <a:latin typeface="Times New Roman"/>
                <a:cs typeface="Times New Roman"/>
              </a:rPr>
              <a:t>community.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AutoNum type="arabicPeriod" startAt="3"/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eriod" startAt="3"/>
            </a:pPr>
            <a:endParaRPr sz="1200">
              <a:latin typeface="Times New Roman"/>
              <a:cs typeface="Times New Roman"/>
            </a:endParaRPr>
          </a:p>
          <a:p>
            <a:pPr marL="217170" indent="-205104">
              <a:lnSpc>
                <a:spcPct val="100000"/>
              </a:lnSpc>
              <a:buFont typeface="Calibri"/>
              <a:buAutoNum type="arabicPeriod" startAt="3"/>
              <a:tabLst>
                <a:tab pos="217804" algn="l"/>
              </a:tabLst>
            </a:pPr>
            <a:r>
              <a:rPr dirty="0" sz="1600" spc="-10" b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z="1600" spc="10" b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1600" spc="-20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z="1600" b="1">
                <a:solidFill>
                  <a:srgbClr val="FF0000"/>
                </a:solidFill>
                <a:latin typeface="Times New Roman"/>
                <a:cs typeface="Times New Roman"/>
              </a:rPr>
              <a:t>eer</a:t>
            </a:r>
            <a:r>
              <a:rPr dirty="0" sz="1600" spc="-8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spc="10" b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1600" spc="-5" b="1">
                <a:solidFill>
                  <a:srgbClr val="FF0000"/>
                </a:solidFill>
                <a:latin typeface="Times New Roman"/>
                <a:cs typeface="Times New Roman"/>
              </a:rPr>
              <a:t>pp</a:t>
            </a:r>
            <a:r>
              <a:rPr dirty="0" sz="1600" spc="10" b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1600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z="1600" spc="-10" b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600" spc="-5" b="1">
                <a:solidFill>
                  <a:srgbClr val="FF0000"/>
                </a:solidFill>
                <a:latin typeface="Times New Roman"/>
                <a:cs typeface="Times New Roman"/>
              </a:rPr>
              <a:t>un</a:t>
            </a:r>
            <a:r>
              <a:rPr dirty="0" sz="1600" spc="5" b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600" spc="-10" b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600" spc="5" b="1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7000"/>
              </a:lnSpc>
              <a:spcBef>
                <a:spcPts val="40"/>
              </a:spcBef>
            </a:pPr>
            <a:r>
              <a:rPr dirty="0" u="sng" sz="1400" spc="-5" b="1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WFH passive </a:t>
            </a:r>
            <a:r>
              <a:rPr dirty="0" u="sng" sz="1400" spc="-20" b="1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income</a:t>
            </a:r>
            <a:r>
              <a:rPr dirty="0" u="sng" sz="1400" spc="-15" b="1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– </a:t>
            </a:r>
            <a:r>
              <a:rPr dirty="0" sz="1400" spc="-15">
                <a:latin typeface="Times New Roman"/>
                <a:cs typeface="Times New Roman"/>
              </a:rPr>
              <a:t>Unlock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your financial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freedom.</a:t>
            </a:r>
            <a:r>
              <a:rPr dirty="0" sz="1400" spc="-10">
                <a:latin typeface="Times New Roman"/>
                <a:cs typeface="Times New Roman"/>
              </a:rPr>
              <a:t> Discover </a:t>
            </a:r>
            <a:r>
              <a:rPr dirty="0" sz="1400" spc="-1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power of </a:t>
            </a:r>
            <a:r>
              <a:rPr dirty="0" sz="1400" spc="-5" b="1" i="1">
                <a:solidFill>
                  <a:srgbClr val="548ED4"/>
                </a:solidFill>
                <a:latin typeface="Times New Roman"/>
                <a:cs typeface="Times New Roman"/>
              </a:rPr>
              <a:t>working from </a:t>
            </a:r>
            <a:r>
              <a:rPr dirty="0" sz="1400" b="1" i="1">
                <a:solidFill>
                  <a:srgbClr val="548ED4"/>
                </a:solidFill>
                <a:latin typeface="Times New Roman"/>
                <a:cs typeface="Times New Roman"/>
              </a:rPr>
              <a:t> home</a:t>
            </a:r>
            <a:r>
              <a:rPr dirty="0" sz="1400" spc="-10" b="1" i="1">
                <a:solidFill>
                  <a:srgbClr val="548ED4"/>
                </a:solidFill>
                <a:latin typeface="Times New Roman"/>
                <a:cs typeface="Times New Roman"/>
              </a:rPr>
              <a:t> for</a:t>
            </a:r>
            <a:r>
              <a:rPr dirty="0" sz="1400" spc="20" b="1" i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548ED4"/>
                </a:solidFill>
                <a:latin typeface="Times New Roman"/>
                <a:cs typeface="Times New Roman"/>
              </a:rPr>
              <a:t>passive</a:t>
            </a:r>
            <a:r>
              <a:rPr dirty="0" sz="1400" spc="10" b="1" i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 i="1">
                <a:solidFill>
                  <a:srgbClr val="548ED4"/>
                </a:solidFill>
                <a:latin typeface="Times New Roman"/>
                <a:cs typeface="Times New Roman"/>
              </a:rPr>
              <a:t>income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Learn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how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generate </a:t>
            </a:r>
            <a:r>
              <a:rPr dirty="0" sz="1400" spc="-10">
                <a:latin typeface="Times New Roman"/>
                <a:cs typeface="Times New Roman"/>
              </a:rPr>
              <a:t> sustainable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earnings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from the comfort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5">
                <a:latin typeface="Times New Roman"/>
                <a:cs typeface="Times New Roman"/>
              </a:rPr>
              <a:t>your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home.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Take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control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your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financial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future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today!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u="sng" sz="1400" spc="-10" b="1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Free placement </a:t>
            </a:r>
            <a:r>
              <a:rPr dirty="0" sz="1400" spc="-5">
                <a:latin typeface="Times New Roman"/>
                <a:cs typeface="Times New Roman"/>
              </a:rPr>
              <a:t>– </a:t>
            </a:r>
            <a:r>
              <a:rPr dirty="0" sz="1400" spc="-50">
                <a:latin typeface="Times New Roman"/>
                <a:cs typeface="Times New Roman"/>
              </a:rPr>
              <a:t>Your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gateway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 spc="-15">
                <a:latin typeface="Times New Roman"/>
                <a:cs typeface="Times New Roman"/>
              </a:rPr>
              <a:t>thriving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careers!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Discover </a:t>
            </a:r>
            <a:r>
              <a:rPr dirty="0" sz="1400" spc="-15">
                <a:latin typeface="Times New Roman"/>
                <a:cs typeface="Times New Roman"/>
              </a:rPr>
              <a:t>limitless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possibilities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 propel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your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future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with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our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exclusive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 b="1" i="1">
                <a:solidFill>
                  <a:srgbClr val="548ED4"/>
                </a:solidFill>
                <a:latin typeface="Times New Roman"/>
                <a:cs typeface="Times New Roman"/>
              </a:rPr>
              <a:t>free </a:t>
            </a:r>
            <a:r>
              <a:rPr dirty="0" sz="1400" b="1" i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 i="1">
                <a:solidFill>
                  <a:srgbClr val="548ED4"/>
                </a:solidFill>
                <a:latin typeface="Times New Roman"/>
                <a:cs typeface="Times New Roman"/>
              </a:rPr>
              <a:t>placement</a:t>
            </a:r>
            <a:r>
              <a:rPr dirty="0" sz="1400" spc="5" b="1" i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548ED4"/>
                </a:solidFill>
                <a:latin typeface="Times New Roman"/>
                <a:cs typeface="Times New Roman"/>
              </a:rPr>
              <a:t>services.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4800" y="432815"/>
            <a:ext cx="1984248" cy="168859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221479" y="2420111"/>
            <a:ext cx="1725295" cy="2280285"/>
            <a:chOff x="4221479" y="2420111"/>
            <a:chExt cx="1725295" cy="228028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67199" y="2420111"/>
              <a:ext cx="1679448" cy="10363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21479" y="3480815"/>
              <a:ext cx="1725168" cy="1219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005" y="477787"/>
            <a:ext cx="3509010" cy="2124075"/>
          </a:xfrm>
          <a:prstGeom prst="rect"/>
        </p:spPr>
        <p:txBody>
          <a:bodyPr wrap="square" lIns="0" tIns="361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600" spc="5">
                <a:solidFill>
                  <a:srgbClr val="FF0000"/>
                </a:solidFill>
              </a:rPr>
              <a:t>5.</a:t>
            </a:r>
            <a:r>
              <a:rPr dirty="0" sz="1600" spc="-30">
                <a:solidFill>
                  <a:srgbClr val="FF0000"/>
                </a:solidFill>
              </a:rPr>
              <a:t> </a:t>
            </a:r>
            <a:r>
              <a:rPr dirty="0" sz="1600" spc="5">
                <a:solidFill>
                  <a:srgbClr val="FF0000"/>
                </a:solidFill>
              </a:rPr>
              <a:t>Financial</a:t>
            </a:r>
            <a:r>
              <a:rPr dirty="0" sz="1600" spc="-70">
                <a:solidFill>
                  <a:srgbClr val="FF0000"/>
                </a:solidFill>
              </a:rPr>
              <a:t> </a:t>
            </a:r>
            <a:r>
              <a:rPr dirty="0" sz="1600" spc="5">
                <a:solidFill>
                  <a:srgbClr val="FF0000"/>
                </a:solidFill>
              </a:rPr>
              <a:t>assistance:</a:t>
            </a:r>
            <a:endParaRPr sz="1600"/>
          </a:p>
          <a:p>
            <a:pPr marL="12700" marR="5080" indent="219710">
              <a:lnSpc>
                <a:spcPct val="107000"/>
              </a:lnSpc>
              <a:spcBef>
                <a:spcPts val="35"/>
              </a:spcBef>
            </a:pPr>
            <a:r>
              <a:rPr dirty="0" sz="1400" spc="-65" b="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dirty="0" sz="1400" spc="-6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0">
                <a:solidFill>
                  <a:srgbClr val="000000"/>
                </a:solidFill>
                <a:latin typeface="Times New Roman"/>
                <a:cs typeface="Times New Roman"/>
              </a:rPr>
              <a:t>will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provide</a:t>
            </a:r>
            <a:r>
              <a:rPr dirty="0" sz="1400" spc="32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financial</a:t>
            </a:r>
            <a:r>
              <a:rPr dirty="0" sz="1400" spc="32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Times New Roman"/>
                <a:cs typeface="Times New Roman"/>
              </a:rPr>
              <a:t>assistance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tailored </a:t>
            </a:r>
            <a:r>
              <a:rPr dirty="0" sz="1400" spc="-1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dirty="0" sz="1400" spc="-10" b="0">
                <a:solidFill>
                  <a:srgbClr val="000000"/>
                </a:solidFill>
                <a:latin typeface="Times New Roman"/>
                <a:cs typeface="Times New Roman"/>
              </a:rPr>
              <a:t>support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you and your </a:t>
            </a:r>
            <a:r>
              <a:rPr dirty="0" sz="1400" spc="-35" b="0">
                <a:solidFill>
                  <a:srgbClr val="000000"/>
                </a:solidFill>
                <a:latin typeface="Times New Roman"/>
                <a:cs typeface="Times New Roman"/>
              </a:rPr>
              <a:t>family.</a:t>
            </a:r>
            <a:r>
              <a:rPr dirty="0" sz="1400" spc="-3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0">
                <a:solidFill>
                  <a:srgbClr val="000000"/>
                </a:solidFill>
                <a:latin typeface="Times New Roman"/>
                <a:cs typeface="Times New Roman"/>
              </a:rPr>
              <a:t>Benefit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 from our </a:t>
            </a:r>
            <a:r>
              <a:rPr dirty="0" sz="1400" spc="-33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Times New Roman"/>
                <a:cs typeface="Times New Roman"/>
              </a:rPr>
              <a:t>comprehensive</a:t>
            </a:r>
            <a:r>
              <a:rPr dirty="0" sz="1400" spc="33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Times New Roman"/>
                <a:cs typeface="Times New Roman"/>
              </a:rPr>
              <a:t>aid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programs,</a:t>
            </a:r>
            <a:r>
              <a:rPr dirty="0" sz="1400" spc="32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including </a:t>
            </a:r>
            <a:r>
              <a:rPr dirty="0" sz="1400" spc="-1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48ED4"/>
                </a:solidFill>
              </a:rPr>
              <a:t>financial </a:t>
            </a:r>
            <a:r>
              <a:rPr dirty="0" sz="1400" spc="-15">
                <a:solidFill>
                  <a:srgbClr val="548ED4"/>
                </a:solidFill>
              </a:rPr>
              <a:t>counseling,</a:t>
            </a:r>
            <a:r>
              <a:rPr dirty="0" sz="1400" spc="-10">
                <a:solidFill>
                  <a:srgbClr val="548ED4"/>
                </a:solidFill>
              </a:rPr>
              <a:t> </a:t>
            </a:r>
            <a:r>
              <a:rPr dirty="0" sz="1400" spc="-15">
                <a:solidFill>
                  <a:srgbClr val="548ED4"/>
                </a:solidFill>
              </a:rPr>
              <a:t>educational</a:t>
            </a:r>
            <a:r>
              <a:rPr dirty="0" sz="1400" spc="-10">
                <a:solidFill>
                  <a:srgbClr val="548ED4"/>
                </a:solidFill>
              </a:rPr>
              <a:t> grants, </a:t>
            </a:r>
            <a:r>
              <a:rPr dirty="0" sz="1400" spc="-5">
                <a:solidFill>
                  <a:srgbClr val="548ED4"/>
                </a:solidFill>
              </a:rPr>
              <a:t> </a:t>
            </a:r>
            <a:r>
              <a:rPr dirty="0" sz="1400" spc="-15">
                <a:solidFill>
                  <a:srgbClr val="548ED4"/>
                </a:solidFill>
              </a:rPr>
              <a:t>healthcare</a:t>
            </a:r>
            <a:r>
              <a:rPr dirty="0" sz="1400" spc="90">
                <a:solidFill>
                  <a:srgbClr val="548ED4"/>
                </a:solidFill>
              </a:rPr>
              <a:t> </a:t>
            </a:r>
            <a:r>
              <a:rPr dirty="0" sz="1400" spc="-5">
                <a:solidFill>
                  <a:srgbClr val="548ED4"/>
                </a:solidFill>
              </a:rPr>
              <a:t>subsidies,</a:t>
            </a:r>
            <a:r>
              <a:rPr dirty="0" sz="1400" spc="45">
                <a:solidFill>
                  <a:srgbClr val="548ED4"/>
                </a:solidFill>
              </a:rPr>
              <a:t> </a:t>
            </a:r>
            <a:r>
              <a:rPr dirty="0" sz="1400" spc="-15">
                <a:solidFill>
                  <a:srgbClr val="548ED4"/>
                </a:solidFill>
              </a:rPr>
              <a:t>and</a:t>
            </a:r>
            <a:r>
              <a:rPr dirty="0" sz="1400" spc="30">
                <a:solidFill>
                  <a:srgbClr val="548ED4"/>
                </a:solidFill>
              </a:rPr>
              <a:t> </a:t>
            </a:r>
            <a:r>
              <a:rPr dirty="0" sz="1400" spc="-25">
                <a:solidFill>
                  <a:srgbClr val="548ED4"/>
                </a:solidFill>
              </a:rPr>
              <a:t>more</a:t>
            </a:r>
            <a:r>
              <a:rPr dirty="0" sz="1400" spc="-25" b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dirty="0" sz="1400" spc="4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Secure</a:t>
            </a:r>
            <a:r>
              <a:rPr dirty="0" sz="1400" spc="6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0">
                <a:solidFill>
                  <a:srgbClr val="000000"/>
                </a:solidFill>
                <a:latin typeface="Times New Roman"/>
                <a:cs typeface="Times New Roman"/>
              </a:rPr>
              <a:t>your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 family's</a:t>
            </a:r>
            <a:r>
              <a:rPr dirty="0" sz="1400" spc="32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0">
                <a:solidFill>
                  <a:srgbClr val="000000"/>
                </a:solidFill>
                <a:latin typeface="Times New Roman"/>
                <a:cs typeface="Times New Roman"/>
              </a:rPr>
              <a:t>future</a:t>
            </a:r>
            <a:r>
              <a:rPr dirty="0" sz="1400" spc="31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Times New Roman"/>
                <a:cs typeface="Times New Roman"/>
              </a:rPr>
              <a:t>with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our </a:t>
            </a:r>
            <a:r>
              <a:rPr dirty="0" sz="1400" spc="-5" b="0">
                <a:solidFill>
                  <a:srgbClr val="000000"/>
                </a:solidFill>
                <a:latin typeface="Times New Roman"/>
                <a:cs typeface="Times New Roman"/>
              </a:rPr>
              <a:t>dedicated </a:t>
            </a:r>
            <a:r>
              <a:rPr dirty="0" sz="1400" spc="-10" b="0">
                <a:solidFill>
                  <a:srgbClr val="000000"/>
                </a:solidFill>
                <a:latin typeface="Times New Roman"/>
                <a:cs typeface="Times New Roman"/>
              </a:rPr>
              <a:t>support </a:t>
            </a:r>
            <a:r>
              <a:rPr dirty="0" sz="1400" spc="-5" b="0">
                <a:solidFill>
                  <a:srgbClr val="000000"/>
                </a:solidFill>
                <a:latin typeface="Times New Roman"/>
                <a:cs typeface="Times New Roman"/>
              </a:rPr>
              <a:t> system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designed </a:t>
            </a:r>
            <a:r>
              <a:rPr dirty="0" sz="1400" spc="-5" b="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help you </a:t>
            </a:r>
            <a:r>
              <a:rPr dirty="0" sz="1400" spc="-20" b="0">
                <a:solidFill>
                  <a:srgbClr val="000000"/>
                </a:solidFill>
                <a:latin typeface="Times New Roman"/>
                <a:cs typeface="Times New Roman"/>
              </a:rPr>
              <a:t>thrive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 through</a:t>
            </a:r>
            <a:r>
              <a:rPr dirty="0" sz="1400" spc="-1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0">
                <a:solidFill>
                  <a:srgbClr val="000000"/>
                </a:solidFill>
                <a:latin typeface="Times New Roman"/>
                <a:cs typeface="Times New Roman"/>
              </a:rPr>
              <a:t>this </a:t>
            </a:r>
            <a:r>
              <a:rPr dirty="0" sz="1400" spc="-15" b="0">
                <a:solidFill>
                  <a:srgbClr val="000000"/>
                </a:solidFill>
                <a:latin typeface="Times New Roman"/>
                <a:cs typeface="Times New Roman"/>
              </a:rPr>
              <a:t> membership</a:t>
            </a:r>
            <a:r>
              <a:rPr dirty="0" sz="1400" spc="10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0">
                <a:solidFill>
                  <a:srgbClr val="000000"/>
                </a:solidFill>
                <a:latin typeface="Times New Roman"/>
                <a:cs typeface="Times New Roman"/>
              </a:rPr>
              <a:t>access.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5005" y="3088399"/>
            <a:ext cx="3357879" cy="121221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600" spc="5" b="1">
                <a:solidFill>
                  <a:srgbClr val="FF0000"/>
                </a:solidFill>
                <a:latin typeface="Times New Roman"/>
                <a:cs typeface="Times New Roman"/>
              </a:rPr>
              <a:t>6.</a:t>
            </a:r>
            <a:r>
              <a:rPr dirty="0" sz="1600" spc="-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0000"/>
                </a:solidFill>
                <a:latin typeface="Times New Roman"/>
                <a:cs typeface="Times New Roman"/>
              </a:rPr>
              <a:t>Conference</a:t>
            </a:r>
            <a:r>
              <a:rPr dirty="0" sz="1600" spc="-7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spc="5" b="1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dirty="0" sz="16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spc="5" b="1">
                <a:solidFill>
                  <a:srgbClr val="FF0000"/>
                </a:solidFill>
                <a:latin typeface="Times New Roman"/>
                <a:cs typeface="Times New Roman"/>
              </a:rPr>
              <a:t>yearly</a:t>
            </a:r>
            <a:r>
              <a:rPr dirty="0" sz="1600" spc="-7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spc="5" b="1">
                <a:solidFill>
                  <a:srgbClr val="FF0000"/>
                </a:solidFill>
                <a:latin typeface="Times New Roman"/>
                <a:cs typeface="Times New Roman"/>
              </a:rPr>
              <a:t>once:</a:t>
            </a:r>
            <a:endParaRPr sz="1600">
              <a:latin typeface="Times New Roman"/>
              <a:cs typeface="Times New Roman"/>
            </a:endParaRPr>
          </a:p>
          <a:p>
            <a:pPr marL="12700" marR="5080" indent="173990">
              <a:lnSpc>
                <a:spcPct val="107200"/>
              </a:lnSpc>
              <a:spcBef>
                <a:spcPts val="30"/>
              </a:spcBef>
            </a:pPr>
            <a:r>
              <a:rPr dirty="0" sz="1400" spc="-65">
                <a:latin typeface="Times New Roman"/>
                <a:cs typeface="Times New Roman"/>
              </a:rPr>
              <a:t>We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 spc="-30">
                <a:latin typeface="Times New Roman"/>
                <a:cs typeface="Times New Roman"/>
              </a:rPr>
              <a:t>find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your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15" b="1">
                <a:solidFill>
                  <a:srgbClr val="548ED4"/>
                </a:solidFill>
                <a:latin typeface="Times New Roman"/>
                <a:cs typeface="Times New Roman"/>
              </a:rPr>
              <a:t>mentoring,</a:t>
            </a:r>
            <a:r>
              <a:rPr dirty="0" sz="1400" spc="100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548ED4"/>
                </a:solidFill>
                <a:latin typeface="Times New Roman"/>
                <a:cs typeface="Times New Roman"/>
              </a:rPr>
              <a:t>investors</a:t>
            </a:r>
            <a:r>
              <a:rPr dirty="0" sz="1400" spc="7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15" b="1">
                <a:solidFill>
                  <a:srgbClr val="548ED4"/>
                </a:solidFill>
                <a:latin typeface="Times New Roman"/>
                <a:cs typeface="Times New Roman"/>
              </a:rPr>
              <a:t>and </a:t>
            </a:r>
            <a:r>
              <a:rPr dirty="0" sz="1400" spc="-335" b="1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dirty="0" sz="1400" spc="-15" b="1">
                <a:solidFill>
                  <a:srgbClr val="548ED4"/>
                </a:solidFill>
                <a:latin typeface="Times New Roman"/>
                <a:cs typeface="Times New Roman"/>
              </a:rPr>
              <a:t>marketing </a:t>
            </a:r>
            <a:r>
              <a:rPr dirty="0" sz="1400" spc="-15">
                <a:latin typeface="Times New Roman"/>
                <a:cs typeface="Times New Roman"/>
              </a:rPr>
              <a:t>through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this </a:t>
            </a:r>
            <a:r>
              <a:rPr dirty="0" sz="1400" spc="-15">
                <a:latin typeface="Times New Roman"/>
                <a:cs typeface="Times New Roman"/>
              </a:rPr>
              <a:t>conference.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60">
                <a:latin typeface="Times New Roman"/>
                <a:cs typeface="Times New Roman"/>
              </a:rPr>
              <a:t>To </a:t>
            </a:r>
            <a:r>
              <a:rPr dirty="0" sz="1400" spc="-15">
                <a:latin typeface="Times New Roman"/>
                <a:cs typeface="Times New Roman"/>
              </a:rPr>
              <a:t>get </a:t>
            </a:r>
            <a:r>
              <a:rPr dirty="0" sz="1400" spc="-5">
                <a:latin typeface="Times New Roman"/>
                <a:cs typeface="Times New Roman"/>
              </a:rPr>
              <a:t>an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idea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about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business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startup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ideas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through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this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meet.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4800" y="740663"/>
            <a:ext cx="1984248" cy="13716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62400" y="3334511"/>
            <a:ext cx="2289048" cy="15270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2023-12-20T06:07:53Z</dcterms:created>
  <dcterms:modified xsi:type="dcterms:W3CDTF">2023-12-20T06:07:53Z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2023-12-20T00:00:00Z</vt:filetime>
  </property>
</Properties>
</file>